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2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theme/theme3.xml" ContentType="application/vnd.openxmlformats-officedocument.theme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theme/theme4.xml" ContentType="application/vnd.openxmlformats-officedocument.theme+xml"/>
  <Override PartName="/ppt/tags/tag2.xml" ContentType="application/vnd.openxmlformats-officedocument.presentationml.tags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5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theme/theme6.xml" ContentType="application/vnd.openxmlformats-officedocument.theme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7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theme/theme8.xml" ContentType="application/vnd.openxmlformats-officedocument.theme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theme/theme9.xml" ContentType="application/vnd.openxmlformats-officedocument.theme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theme/theme10.xml" ContentType="application/vnd.openxmlformats-officedocument.theme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theme/theme11.xml" ContentType="application/vnd.openxmlformats-officedocument.theme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theme/theme12.xml" ContentType="application/vnd.openxmlformats-officedocument.theme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3"/>
    <p:sldMasterId id="2147484020" r:id="rId4"/>
    <p:sldMasterId id="2147484047" r:id="rId5"/>
    <p:sldMasterId id="2147484081" r:id="rId6"/>
    <p:sldMasterId id="2147484109" r:id="rId7"/>
    <p:sldMasterId id="2147484140" r:id="rId8"/>
    <p:sldMasterId id="2147484171" r:id="rId9"/>
    <p:sldMasterId id="2147484200" r:id="rId10"/>
    <p:sldMasterId id="2147484208" r:id="rId11"/>
    <p:sldMasterId id="2147484211" r:id="rId12"/>
    <p:sldMasterId id="2147484238" r:id="rId13"/>
    <p:sldMasterId id="2147484301" r:id="rId14"/>
    <p:sldMasterId id="2147484365" r:id="rId15"/>
  </p:sldMasterIdLst>
  <p:notesMasterIdLst>
    <p:notesMasterId r:id="rId18"/>
  </p:notesMasterIdLst>
  <p:handoutMasterIdLst>
    <p:handoutMasterId r:id="rId19"/>
  </p:handoutMasterIdLst>
  <p:sldIdLst>
    <p:sldId id="2147483355" r:id="rId16"/>
    <p:sldId id="2147483356" r:id="rId17"/>
  </p:sldIdLst>
  <p:sldSz cx="11555413" cy="11555413"/>
  <p:notesSz cx="6858000" cy="9144000"/>
  <p:custDataLst>
    <p:tags r:id="rId20"/>
  </p:custDataLst>
  <p:defaultTextStyle>
    <a:defPPr>
      <a:defRPr lang="en-US"/>
    </a:defPPr>
    <a:lvl1pPr algn="l" defTabSz="739374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739374" algn="l" defTabSz="739374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1478750" algn="l" defTabSz="739374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2218125" algn="l" defTabSz="739374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2957500" algn="l" defTabSz="739374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3696874" algn="l" defTabSz="739374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4436248" algn="l" defTabSz="739374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5175624" algn="l" defTabSz="739374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5914999" algn="l" defTabSz="739374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521415D9-36F7-43E2-AB2F-B90AF26B5E84}">
      <p14:sectionLst xmlns:p14="http://schemas.microsoft.com/office/powerpoint/2010/main">
        <p14:section name="Instagram" id="{82402CCA-F7C6-2548-AF23-3E2206F75BAC}">
          <p14:sldIdLst>
            <p14:sldId id="2147483355"/>
            <p14:sldId id="2147483356"/>
          </p14:sldIdLst>
        </p14:section>
      </p14:sectionLst>
    </p:ext>
    <p:ext uri="{EFAFB233-063F-42B5-8137-9DF3F51BA10A}">
      <p15:sldGuideLst xmlns:p15="http://schemas.microsoft.com/office/powerpoint/2012/main">
        <p15:guide id="1" pos="3973" userDrawn="1">
          <p15:clr>
            <a:srgbClr val="A4A3A4"/>
          </p15:clr>
        </p15:guide>
        <p15:guide id="2" orient="horz" pos="36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tesh Gohil" initials="" lastIdx="31" clrIdx="0"/>
  <p:cmAuthor id="1" name="Kate Ryan" initials="KR" lastIdx="11" clrIdx="1"/>
  <p:cmAuthor id="2" name="Kara Sullivan -X (karsulli - BAY AREA TECHWORKERS at Cisco)" initials="KS-(-BATaC" lastIdx="1" clrIdx="2">
    <p:extLst>
      <p:ext uri="{19B8F6BF-5375-455C-9EA6-DF929625EA0E}">
        <p15:presenceInfo xmlns:p15="http://schemas.microsoft.com/office/powerpoint/2012/main" userId="S::karsulli@cisco.com::1ef40174-24a0-4ad3-afbc-8f3ee758f47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4669"/>
    <a:srgbClr val="FF67FF"/>
    <a:srgbClr val="00BCEB"/>
    <a:srgbClr val="9891A0"/>
    <a:srgbClr val="049FD9"/>
    <a:srgbClr val="B8E1D0"/>
    <a:srgbClr val="26194B"/>
    <a:srgbClr val="86DBF2"/>
    <a:srgbClr val="1FAED4"/>
    <a:srgbClr val="72C0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C083E6E3-FA7D-4D7B-A595-EF9225AFEA82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D03447BB-5D67-496B-8E87-E561075AD55C}" styleName="Dark Style 1 - Accent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7DF18680-E054-41AD-8BC1-D1AEF772440D}" styleName="Estilo Médio 2 - Ênfas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43"/>
    <p:restoredTop sz="95845"/>
  </p:normalViewPr>
  <p:slideViewPr>
    <p:cSldViewPr snapToGrid="0">
      <p:cViewPr varScale="1">
        <p:scale>
          <a:sx n="70" d="100"/>
          <a:sy n="70" d="100"/>
        </p:scale>
        <p:origin x="1208" y="192"/>
      </p:cViewPr>
      <p:guideLst>
        <p:guide pos="3973"/>
        <p:guide orient="horz" pos="36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6.xml"/><Relationship Id="rId13" Type="http://schemas.openxmlformats.org/officeDocument/2006/relationships/slideMaster" Target="slideMasters/slideMaster11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1.xml"/><Relationship Id="rId21" Type="http://schemas.openxmlformats.org/officeDocument/2006/relationships/commentAuthors" Target="commentAuthors.xml"/><Relationship Id="rId7" Type="http://schemas.openxmlformats.org/officeDocument/2006/relationships/slideMaster" Target="slideMasters/slideMaster5.xml"/><Relationship Id="rId12" Type="http://schemas.openxmlformats.org/officeDocument/2006/relationships/slideMaster" Target="slideMasters/slideMaster10.xml"/><Relationship Id="rId17" Type="http://schemas.openxmlformats.org/officeDocument/2006/relationships/slide" Target="slides/slide2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4.xml"/><Relationship Id="rId11" Type="http://schemas.openxmlformats.org/officeDocument/2006/relationships/slideMaster" Target="slideMasters/slideMaster9.xml"/><Relationship Id="rId24" Type="http://schemas.openxmlformats.org/officeDocument/2006/relationships/theme" Target="theme/theme1.xml"/><Relationship Id="rId5" Type="http://schemas.openxmlformats.org/officeDocument/2006/relationships/slideMaster" Target="slideMasters/slideMaster3.xml"/><Relationship Id="rId15" Type="http://schemas.openxmlformats.org/officeDocument/2006/relationships/slideMaster" Target="slideMasters/slideMaster13.xml"/><Relationship Id="rId23" Type="http://schemas.openxmlformats.org/officeDocument/2006/relationships/viewProps" Target="viewProps.xml"/><Relationship Id="rId10" Type="http://schemas.openxmlformats.org/officeDocument/2006/relationships/slideMaster" Target="slideMasters/slideMaster8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2.xml"/><Relationship Id="rId9" Type="http://schemas.openxmlformats.org/officeDocument/2006/relationships/slideMaster" Target="slideMasters/slideMaster7.xml"/><Relationship Id="rId14" Type="http://schemas.openxmlformats.org/officeDocument/2006/relationships/slideMaster" Target="slideMasters/slideMaster12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FE48B1C-1E6B-744F-8E6C-3836D33BC0D9}" type="datetimeFigureOut">
              <a:rPr lang="en-US"/>
              <a:pPr>
                <a:defRPr/>
              </a:pPr>
              <a:t>1/8/25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5A8EAB7-F1BA-274C-91A9-46214A29E509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48060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A637A29-4E7E-A24B-BAB1-D48C888F91E4}" type="datetimeFigureOut">
              <a:rPr lang="en-US"/>
              <a:pPr>
                <a:defRPr/>
              </a:pPr>
              <a:t>1/8/25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noProof="0"/>
              <a:t>Click to edit Master text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97A1FA6-25DE-9E4E-A34D-CF67DE7DBDC7}" type="slidenum">
              <a:rPr lang="en-US"/>
              <a:pPr>
                <a:defRPr/>
              </a:pPr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49259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39374" rtl="0" eaLnBrk="0" fontAlgn="base" hangingPunct="0">
      <a:spcBef>
        <a:spcPct val="30000"/>
      </a:spcBef>
      <a:spcAft>
        <a:spcPct val="0"/>
      </a:spcAft>
      <a:defRPr sz="1941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739374" algn="l" defTabSz="739374" rtl="0" eaLnBrk="0" fontAlgn="base" hangingPunct="0">
      <a:spcBef>
        <a:spcPct val="30000"/>
      </a:spcBef>
      <a:spcAft>
        <a:spcPct val="0"/>
      </a:spcAft>
      <a:defRPr sz="1941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1478750" algn="l" defTabSz="739374" rtl="0" eaLnBrk="0" fontAlgn="base" hangingPunct="0">
      <a:spcBef>
        <a:spcPct val="30000"/>
      </a:spcBef>
      <a:spcAft>
        <a:spcPct val="0"/>
      </a:spcAft>
      <a:defRPr sz="1941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2218125" algn="l" defTabSz="739374" rtl="0" eaLnBrk="0" fontAlgn="base" hangingPunct="0">
      <a:spcBef>
        <a:spcPct val="30000"/>
      </a:spcBef>
      <a:spcAft>
        <a:spcPct val="0"/>
      </a:spcAft>
      <a:defRPr sz="1941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2957500" algn="l" defTabSz="739374" rtl="0" eaLnBrk="0" fontAlgn="base" hangingPunct="0">
      <a:spcBef>
        <a:spcPct val="30000"/>
      </a:spcBef>
      <a:spcAft>
        <a:spcPct val="0"/>
      </a:spcAft>
      <a:defRPr sz="1941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3696874" algn="l" defTabSz="739374" rtl="0" eaLnBrk="1" latinLnBrk="0" hangingPunct="1">
      <a:defRPr sz="1941" kern="1200">
        <a:solidFill>
          <a:schemeClr val="tx1"/>
        </a:solidFill>
        <a:latin typeface="+mn-lt"/>
        <a:ea typeface="+mn-ea"/>
        <a:cs typeface="+mn-cs"/>
      </a:defRPr>
    </a:lvl6pPr>
    <a:lvl7pPr marL="4436248" algn="l" defTabSz="739374" rtl="0" eaLnBrk="1" latinLnBrk="0" hangingPunct="1">
      <a:defRPr sz="1941" kern="1200">
        <a:solidFill>
          <a:schemeClr val="tx1"/>
        </a:solidFill>
        <a:latin typeface="+mn-lt"/>
        <a:ea typeface="+mn-ea"/>
        <a:cs typeface="+mn-cs"/>
      </a:defRPr>
    </a:lvl7pPr>
    <a:lvl8pPr marL="5175624" algn="l" defTabSz="739374" rtl="0" eaLnBrk="1" latinLnBrk="0" hangingPunct="1">
      <a:defRPr sz="1941" kern="1200">
        <a:solidFill>
          <a:schemeClr val="tx1"/>
        </a:solidFill>
        <a:latin typeface="+mn-lt"/>
        <a:ea typeface="+mn-ea"/>
        <a:cs typeface="+mn-cs"/>
      </a:defRPr>
    </a:lvl8pPr>
    <a:lvl9pPr marL="5914999" algn="l" defTabSz="739374" rtl="0" eaLnBrk="1" latinLnBrk="0" hangingPunct="1">
      <a:defRPr sz="194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4.xml"/><Relationship Id="rId1" Type="http://schemas.openxmlformats.org/officeDocument/2006/relationships/tags" Target="../tags/tag2.xml"/><Relationship Id="rId4" Type="http://schemas.openxmlformats.org/officeDocument/2006/relationships/image" Target="../media/image10.emf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5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5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16.png"/><Relationship Id="rId5" Type="http://schemas.microsoft.com/office/2007/relationships/hdphoto" Target="../media/hdphoto1.wdp"/><Relationship Id="rId4" Type="http://schemas.openxmlformats.org/officeDocument/2006/relationships/image" Target="../media/image15.png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6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6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Master" Target="../slideMasters/slideMaster7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Master" Target="../slideMasters/slideMaster7.xml"/></Relationships>
</file>

<file path=ppt/slideLayouts/_rels/slideLayout1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8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8.xml"/></Relationships>
</file>

<file path=ppt/slideLayouts/_rels/slideLayout2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Master" Target="../slideMasters/slideMaster8.xml"/></Relationships>
</file>

<file path=ppt/slideLayouts/_rels/slideLayout20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8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1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1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12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Master" Target="../slideMasters/slideMaster12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2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Master" Target="../slideMasters/slideMaster1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Master" Target="../slideMasters/slideMaster13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13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5482EFC-E81A-4C44-8A10-D1C0258C4C70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181" y="3"/>
            <a:ext cx="11541234" cy="1155541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A66DCA83-4AE9-8942-9646-D383DBA7B6E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70" y="816101"/>
            <a:ext cx="2678116" cy="1200390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3310" y="8664566"/>
            <a:ext cx="7730756" cy="647317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2275" b="0" i="0">
                <a:solidFill>
                  <a:schemeClr val="bg1">
                    <a:lumMod val="75000"/>
                  </a:schemeClr>
                </a:solidFill>
                <a:latin typeface="+mn-lt"/>
                <a:cs typeface="CiscoSansTT ExtraLight"/>
              </a:defRPr>
            </a:lvl1pPr>
            <a:lvl2pPr marL="433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66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99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330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66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99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32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66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593310" y="9149682"/>
            <a:ext cx="7730756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275" b="0" i="0" kern="1200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593310" y="9769954"/>
            <a:ext cx="7730756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275" b="0" i="0" kern="1200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85471" y="6837890"/>
            <a:ext cx="7738596" cy="67173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780" b="0" i="0" baseline="0">
                <a:solidFill>
                  <a:schemeClr val="bg1">
                    <a:lumMod val="75000"/>
                  </a:schemeClr>
                </a:solidFill>
                <a:latin typeface="+mj-lt"/>
                <a:cs typeface="CiscoSansTT ExtraLight"/>
              </a:defRPr>
            </a:lvl1pPr>
            <a:lvl2pPr marL="385154" indent="0">
              <a:buNone/>
              <a:defRPr/>
            </a:lvl2pPr>
            <a:lvl3pPr marL="540110" indent="0">
              <a:buNone/>
              <a:defRPr/>
            </a:lvl3pPr>
            <a:lvl4pPr marL="652950" indent="0">
              <a:buNone/>
              <a:defRPr/>
            </a:lvl4pPr>
            <a:lvl5pPr marL="759767" indent="0">
              <a:buNone/>
              <a:defRPr/>
            </a:lvl5pPr>
          </a:lstStyle>
          <a:p>
            <a:pPr lvl="0"/>
            <a:r>
              <a:rPr lang="en-GB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538045" y="5553983"/>
            <a:ext cx="7791777" cy="144845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055" b="0" i="0" spc="0" baseline="0">
                <a:solidFill>
                  <a:schemeClr val="bg1">
                    <a:lumMod val="75000"/>
                  </a:schemeClr>
                </a:solidFill>
                <a:latin typeface="+mj-lt"/>
                <a:cs typeface="CiscoSansTT ExtraLight"/>
              </a:defRPr>
            </a:lvl1pPr>
          </a:lstStyle>
          <a:p>
            <a:r>
              <a:rPr lang="en-GB"/>
              <a:t>Presentation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5200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1491216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603651" y="10804542"/>
            <a:ext cx="4381038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89240" y="540602"/>
            <a:ext cx="10716796" cy="9585469"/>
          </a:xfrm>
          <a:prstGeom prst="rect">
            <a:avLst/>
          </a:prstGeom>
          <a:solidFill>
            <a:schemeClr val="bg2"/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1896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714079157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674066" y="3027949"/>
            <a:ext cx="10255429" cy="597311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2527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53215" y="9319418"/>
            <a:ext cx="9073870" cy="732917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762723">
              <a:lnSpc>
                <a:spcPct val="100000"/>
              </a:lnSpc>
              <a:spcBef>
                <a:spcPct val="50000"/>
              </a:spcBef>
              <a:buNone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41082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674066" y="2699836"/>
            <a:ext cx="10255429" cy="6309112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527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53215" y="9319418"/>
            <a:ext cx="9073870" cy="732917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762723">
              <a:lnSpc>
                <a:spcPct val="100000"/>
              </a:lnSpc>
              <a:spcBef>
                <a:spcPct val="50000"/>
              </a:spcBef>
              <a:buNone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393420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99839" y="3027949"/>
            <a:ext cx="10463635" cy="6905943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361020" marR="0" indent="-361020" algn="ctr" defTabSz="57763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527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951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1390">
              <a:solidFill>
                <a:srgbClr val="005073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217" y="3741009"/>
            <a:ext cx="4627756" cy="657327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0670" indent="-148450">
              <a:lnSpc>
                <a:spcPct val="95000"/>
              </a:lnSpc>
              <a:spcBef>
                <a:spcPts val="1403"/>
              </a:spcBef>
              <a:buClr>
                <a:schemeClr val="tx2"/>
              </a:buClr>
              <a:buSzPct val="60000"/>
              <a:buFont typeface="Arial"/>
              <a:buChar char="•"/>
              <a:defRPr sz="2527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365108" indent="-144438">
              <a:lnSpc>
                <a:spcPct val="95000"/>
              </a:lnSpc>
              <a:spcBef>
                <a:spcPts val="569"/>
              </a:spcBef>
              <a:buClr>
                <a:schemeClr val="tx2"/>
              </a:buClr>
              <a:buSzPct val="60000"/>
              <a:buFont typeface="Arial"/>
              <a:buChar char="•"/>
              <a:defRPr sz="2275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509546" indent="-144438">
              <a:buClr>
                <a:schemeClr val="tx2"/>
              </a:buClr>
              <a:buSzPct val="60000"/>
              <a:buFont typeface="Arial"/>
              <a:buChar char="•"/>
              <a:defRPr sz="2022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653984" indent="-144438">
              <a:buClr>
                <a:schemeClr val="tx2"/>
              </a:buClr>
              <a:buSzPct val="60000"/>
              <a:buFont typeface="Arial"/>
              <a:buChar char="•"/>
              <a:defRPr sz="1769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798422" indent="-144438">
              <a:buClr>
                <a:schemeClr val="tx2"/>
              </a:buClr>
              <a:buSzPct val="60000"/>
              <a:buFont typeface="Arial"/>
              <a:buChar char="•"/>
              <a:defRPr sz="1517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766801"/>
            <a:ext cx="4658761" cy="164414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044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2" y="10804546"/>
            <a:ext cx="450943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>
              <a:defRPr/>
            </a:pPr>
            <a:r>
              <a:rPr lang="en-US" sz="758" spc="25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9597205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4" userDrawn="1">
          <p15:clr>
            <a:srgbClr val="FBAE40"/>
          </p15:clr>
        </p15:guide>
        <p15:guide id="2" pos="3283" userDrawn="1">
          <p15:clr>
            <a:srgbClr val="FBAE40"/>
          </p15:clr>
        </p15:guide>
      </p15:sldGuideLst>
    </p:ext>
  </p:extLs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1390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29626" y="3723411"/>
            <a:ext cx="4836824" cy="410859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441744" y="1194775"/>
            <a:ext cx="4487753" cy="9119502"/>
          </a:xfrm>
          <a:prstGeom prst="rect">
            <a:avLst/>
          </a:prstGeom>
        </p:spPr>
        <p:txBody>
          <a:bodyPr lIns="0" rIns="0" anchor="ctr" anchorCtr="0"/>
          <a:lstStyle>
            <a:lvl1pPr marL="214652" indent="-214652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288876" algn="l"/>
              </a:tabLst>
              <a:defRPr sz="3033"/>
            </a:lvl1pPr>
            <a:lvl2pPr marL="437328" indent="-216658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033"/>
            </a:lvl2pPr>
            <a:lvl3pPr marL="577753" indent="-148450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527"/>
            </a:lvl3pPr>
            <a:lvl4pPr marL="726203" indent="-148450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2275"/>
            </a:lvl4pPr>
            <a:lvl5pPr marL="940855" indent="-142432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27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ltGray">
          <a:xfrm>
            <a:off x="603652" y="10804546"/>
            <a:ext cx="4381038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>
              <a:defRPr/>
            </a:pPr>
            <a:r>
              <a:rPr lang="en-US" sz="758" spc="25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7169263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</p15:sldGuideLst>
    </p:ext>
  </p:extLs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1390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1146982"/>
            <a:ext cx="4813235" cy="147224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441744" y="1146983"/>
            <a:ext cx="4487753" cy="9167294"/>
          </a:xfrm>
          <a:prstGeom prst="rect">
            <a:avLst/>
          </a:prstGeom>
        </p:spPr>
        <p:txBody>
          <a:bodyPr lIns="0" rIns="0"/>
          <a:lstStyle>
            <a:lvl1pPr marL="144438" indent="-144438">
              <a:lnSpc>
                <a:spcPct val="100000"/>
              </a:lnSpc>
              <a:buClr>
                <a:schemeClr val="tx1"/>
              </a:buClr>
              <a:buSzPct val="60000"/>
              <a:defRPr sz="2527"/>
            </a:lvl1pPr>
            <a:lvl2pPr marL="288876" indent="-144438">
              <a:lnSpc>
                <a:spcPct val="100000"/>
              </a:lnSpc>
              <a:buClr>
                <a:schemeClr val="tx1"/>
              </a:buClr>
              <a:buSzPct val="60000"/>
              <a:defRPr sz="2527"/>
            </a:lvl2pPr>
            <a:lvl3pPr marL="433315" indent="-144438">
              <a:lnSpc>
                <a:spcPct val="100000"/>
              </a:lnSpc>
              <a:buClr>
                <a:schemeClr val="tx1"/>
              </a:buClr>
              <a:buSzPct val="60000"/>
              <a:defRPr sz="2275"/>
            </a:lvl3pPr>
            <a:lvl4pPr marL="577753" indent="-156474">
              <a:lnSpc>
                <a:spcPct val="100000"/>
              </a:lnSpc>
              <a:buClr>
                <a:schemeClr val="tx1"/>
              </a:buClr>
              <a:buSzPct val="60000"/>
              <a:defRPr sz="2022"/>
            </a:lvl4pPr>
            <a:lvl5pPr marL="726203" indent="-148450">
              <a:lnSpc>
                <a:spcPct val="100000"/>
              </a:lnSpc>
              <a:buClr>
                <a:schemeClr val="tx1"/>
              </a:buClr>
              <a:buSzPct val="60000"/>
              <a:defRPr sz="2022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3215" y="3729012"/>
            <a:ext cx="4813235" cy="6585266"/>
          </a:xfrm>
          <a:prstGeom prst="rect">
            <a:avLst/>
          </a:prstGeom>
        </p:spPr>
        <p:txBody>
          <a:bodyPr/>
          <a:lstStyle>
            <a:lvl1pPr marL="144438" indent="-144438">
              <a:buClr>
                <a:schemeClr val="tx2"/>
              </a:buClr>
              <a:buSzPct val="60000"/>
              <a:defRPr lang="en-US" sz="2527" kern="1200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1pPr>
            <a:lvl2pPr marL="288876" indent="-144438">
              <a:buClr>
                <a:schemeClr val="tx2"/>
              </a:buClr>
              <a:buSzPct val="60000"/>
              <a:defRPr sz="2527">
                <a:solidFill>
                  <a:schemeClr val="bg1">
                    <a:lumMod val="75000"/>
                  </a:schemeClr>
                </a:solidFill>
              </a:defRPr>
            </a:lvl2pPr>
            <a:lvl3pPr marL="433315" indent="-144438">
              <a:buClr>
                <a:schemeClr val="tx2"/>
              </a:buClr>
              <a:buSzPct val="60000"/>
              <a:defRPr sz="2275">
                <a:solidFill>
                  <a:schemeClr val="bg1">
                    <a:lumMod val="75000"/>
                  </a:schemeClr>
                </a:solidFill>
              </a:defRPr>
            </a:lvl3pPr>
            <a:lvl4pPr marL="577753" indent="-156474">
              <a:buClr>
                <a:schemeClr val="tx2"/>
              </a:buClr>
              <a:buSzPct val="60000"/>
              <a:defRPr sz="2022">
                <a:solidFill>
                  <a:schemeClr val="bg1">
                    <a:lumMod val="75000"/>
                  </a:schemeClr>
                </a:solidFill>
              </a:defRPr>
            </a:lvl4pPr>
            <a:lvl5pPr marL="726203" indent="-148450">
              <a:buClr>
                <a:schemeClr val="tx2"/>
              </a:buClr>
              <a:buSzPct val="60000"/>
              <a:defRPr sz="2022"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2" y="10804546"/>
            <a:ext cx="424509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>
              <a:defRPr/>
            </a:pPr>
            <a:r>
              <a:rPr lang="en-US" sz="758" spc="25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9817315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381" userDrawn="1">
          <p15:clr>
            <a:srgbClr val="FBAE40"/>
          </p15:clr>
        </p15:guide>
      </p15:sldGuideLst>
    </p:ext>
  </p:extLs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1390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431714" y="1194774"/>
            <a:ext cx="4497784" cy="755948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431714" y="9126502"/>
            <a:ext cx="4497784" cy="117979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69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603651" y="10804546"/>
            <a:ext cx="3618229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>
              <a:defRPr/>
            </a:pPr>
            <a:r>
              <a:rPr lang="en-US" sz="758" spc="25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2473486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5" pos="4052" userDrawn="1">
          <p15:clr>
            <a:srgbClr val="FBAE40"/>
          </p15:clr>
        </p15:guide>
      </p15:sldGuideLst>
    </p:ext>
  </p:extLs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1390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431714" y="1194776"/>
            <a:ext cx="4497784" cy="9119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0" y="10804546"/>
            <a:ext cx="412425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>
              <a:defRPr/>
            </a:pPr>
            <a:r>
              <a:rPr lang="en-US" sz="758" spc="25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5564512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5" pos="4052" userDrawn="1">
          <p15:clr>
            <a:srgbClr val="FBAE40"/>
          </p15:clr>
        </p15:guide>
      </p15:sldGuideLst>
    </p:ext>
  </p:extLs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1390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2" y="10804546"/>
            <a:ext cx="3723966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>
              <a:defRPr/>
            </a:pPr>
            <a:r>
              <a:rPr lang="en-US" sz="758" spc="25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79361921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orient="horz" pos="4927" userDrawn="1">
          <p15:clr>
            <a:srgbClr val="FBAE40"/>
          </p15:clr>
        </p15:guide>
        <p15:guide id="3" pos="3381" userDrawn="1">
          <p15:clr>
            <a:srgbClr val="FBAE40"/>
          </p15:clr>
        </p15:guide>
        <p15:guide id="4" pos="4052" userDrawn="1">
          <p15:clr>
            <a:srgbClr val="FBAE40"/>
          </p15:clr>
        </p15:guide>
      </p15:sldGuideLst>
    </p:ext>
  </p:extLs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1390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787934" y="0"/>
            <a:ext cx="5767480" cy="115554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1" y="10804546"/>
            <a:ext cx="4169566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>
              <a:defRPr/>
            </a:pPr>
            <a:r>
              <a:rPr lang="en-US" sz="758" spc="25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2985155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orient="horz" pos="4927" userDrawn="1">
          <p15:clr>
            <a:srgbClr val="FBAE40"/>
          </p15:clr>
        </p15:guide>
        <p15:guide id="3" pos="3381" userDrawn="1">
          <p15:clr>
            <a:srgbClr val="FBAE40"/>
          </p15:clr>
        </p15:guide>
        <p15:guide id="4" pos="4052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217" y="2699830"/>
            <a:ext cx="10460207" cy="7614445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8883" indent="-216662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80000"/>
              <a:buFont typeface="Arial"/>
              <a:buChar char="•"/>
              <a:defRPr sz="2527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577767" indent="-208638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8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866650" indent="-138424">
              <a:buClr>
                <a:schemeClr val="tx1"/>
              </a:buClr>
              <a:buSzPct val="8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1151281" indent="-216618">
              <a:buClr>
                <a:schemeClr val="tx1"/>
              </a:buClr>
              <a:buSzPct val="8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367900" indent="-212606">
              <a:buClr>
                <a:schemeClr val="tx1"/>
              </a:buClr>
              <a:buSzPct val="8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79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316443340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1390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6431714" y="1130577"/>
            <a:ext cx="4497784" cy="9183699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2" y="10804546"/>
            <a:ext cx="4018515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>
              <a:defRPr/>
            </a:pPr>
            <a:r>
              <a:rPr lang="en-US" sz="758" spc="25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8123624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934" userDrawn="1">
          <p15:clr>
            <a:srgbClr val="FBAE40"/>
          </p15:clr>
        </p15:guide>
        <p15:guide id="2" pos="3381" userDrawn="1">
          <p15:clr>
            <a:srgbClr val="FBAE40"/>
          </p15:clr>
        </p15:guide>
        <p15:guide id="3" pos="4052" userDrawn="1">
          <p15:clr>
            <a:srgbClr val="FBAE40"/>
          </p15:clr>
        </p15:guide>
      </p15:sldGuideLst>
    </p:ext>
  </p:extLs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1390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6431714" y="1130577"/>
            <a:ext cx="4497784" cy="9183699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2" y="10804546"/>
            <a:ext cx="430551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>
              <a:defRPr/>
            </a:pPr>
            <a:r>
              <a:rPr lang="en-US" sz="758" spc="25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884005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orient="horz" pos="4934" userDrawn="1">
          <p15:clr>
            <a:srgbClr val="FBAE40"/>
          </p15:clr>
        </p15:guide>
        <p15:guide id="3" pos="3381" userDrawn="1">
          <p15:clr>
            <a:srgbClr val="FBAE40"/>
          </p15:clr>
        </p15:guide>
        <p15:guide id="4" pos="4052" userDrawn="1">
          <p15:clr>
            <a:srgbClr val="FBAE40"/>
          </p15:clr>
        </p15:guide>
      </p15:sldGuideLst>
    </p:ext>
  </p:extLs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2275">
              <a:solidFill>
                <a:srgbClr val="005073"/>
              </a:solidFill>
            </a:endParaRPr>
          </a:p>
        </p:txBody>
      </p:sp>
      <p:sp>
        <p:nvSpPr>
          <p:cNvPr id="5" name="Freeform 6"/>
          <p:cNvSpPr>
            <a:spLocks noChangeAspect="1" noEditPoints="1"/>
          </p:cNvSpPr>
          <p:nvPr userDrawn="1"/>
        </p:nvSpPr>
        <p:spPr bwMode="auto">
          <a:xfrm>
            <a:off x="4755354" y="4783198"/>
            <a:ext cx="2044707" cy="1931117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pPr defTabSz="577753" fontAlgn="base">
              <a:spcBef>
                <a:spcPct val="0"/>
              </a:spcBef>
              <a:spcAft>
                <a:spcPct val="0"/>
              </a:spcAft>
            </a:pPr>
            <a:endParaRPr lang="en-US" sz="2275">
              <a:solidFill>
                <a:srgbClr val="005073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9172994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 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 hidden="1"/>
          <p:cNvGraphicFramePr>
            <a:graphicFrameLocks noChangeAspect="1"/>
          </p:cNvGraphicFramePr>
          <p:nvPr userDrawn="1">
            <p:custDataLst>
              <p:tags r:id="rId1"/>
            </p:custDataLst>
          </p:nvPr>
        </p:nvGraphicFramePr>
        <p:xfrm>
          <a:off x="2010" y="3571"/>
          <a:ext cx="2006" cy="35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526" imgH="526" progId="TCLayout.ActiveDocument.1">
                  <p:embed/>
                </p:oleObj>
              </mc:Choice>
              <mc:Fallback>
                <p:oleObj name="think-cell Slide" r:id="rId3" imgW="526" imgH="526" progId="TCLayout.ActiveDocument.1">
                  <p:embed/>
                  <p:pic>
                    <p:nvPicPr>
                      <p:cNvPr id="2" name="Object 1" hidden="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010" y="3571"/>
                        <a:ext cx="2006" cy="35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553212" y="3027948"/>
            <a:ext cx="10546321" cy="7117716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355002" indent="-282801">
              <a:lnSpc>
                <a:spcPct val="95000"/>
              </a:lnSpc>
              <a:spcBef>
                <a:spcPts val="1403"/>
              </a:spcBef>
              <a:buClr>
                <a:schemeClr val="tx2"/>
              </a:buClr>
              <a:buSzPct val="80000"/>
              <a:buFont typeface="Arial"/>
              <a:buChar char="•"/>
              <a:defRPr sz="4676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 marL="641814" indent="-272770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80000"/>
              <a:buFont typeface="Arial"/>
              <a:buChar char="•"/>
              <a:defRPr sz="2275" b="0" i="0">
                <a:solidFill>
                  <a:srgbClr val="676767"/>
                </a:solidFill>
                <a:latin typeface="+mn-lt"/>
                <a:cs typeface="CiscoSans ExtraLight"/>
              </a:defRPr>
            </a:lvl2pPr>
            <a:lvl3pPr marL="944670" indent="-216613">
              <a:buClr>
                <a:schemeClr val="tx1"/>
              </a:buClr>
              <a:buSzPct val="80000"/>
              <a:buFont typeface="Arial"/>
              <a:buChar char="•"/>
              <a:defRPr sz="2022" b="0" i="0">
                <a:solidFill>
                  <a:srgbClr val="676767"/>
                </a:solidFill>
                <a:latin typeface="+mn-lt"/>
                <a:cs typeface="CiscoSans ExtraLight"/>
              </a:defRPr>
            </a:lvl3pPr>
            <a:lvl4pPr marL="1151252" indent="-216613">
              <a:buClr>
                <a:schemeClr val="tx1"/>
              </a:buClr>
              <a:buSzPct val="80000"/>
              <a:buFont typeface="Arial"/>
              <a:buChar char="•"/>
              <a:defRPr sz="1769" b="0" i="0">
                <a:solidFill>
                  <a:srgbClr val="676767"/>
                </a:solidFill>
                <a:latin typeface="+mn-lt"/>
                <a:cs typeface="CiscoSans ExtraLight"/>
              </a:defRPr>
            </a:lvl4pPr>
            <a:lvl5pPr marL="1367866" indent="-212601">
              <a:buClr>
                <a:schemeClr val="tx1"/>
              </a:buClr>
              <a:buSzPct val="80000"/>
              <a:buFont typeface="Arial"/>
              <a:buChar char="•"/>
              <a:defRPr sz="1517" b="0" i="0">
                <a:solidFill>
                  <a:srgbClr val="676767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4830838"/>
      </p:ext>
    </p:extLst>
  </p:cSld>
  <p:clrMapOvr>
    <a:masterClrMapping/>
  </p:clrMapOvr>
  <p:transition spd="med">
    <p:fade/>
  </p:transition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_for events">
    <p:bg>
      <p:bgPr>
        <a:solidFill>
          <a:srgbClr val="003C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555413" cy="11555413"/>
          </a:xfrm>
          <a:prstGeom prst="rect">
            <a:avLst/>
          </a:prstGeom>
        </p:spPr>
      </p:pic>
      <p:sp>
        <p:nvSpPr>
          <p:cNvPr id="3" name="Rectangle 2"/>
          <p:cNvSpPr/>
          <p:nvPr userDrawn="1"/>
        </p:nvSpPr>
        <p:spPr>
          <a:xfrm>
            <a:off x="0" y="10600027"/>
            <a:ext cx="4211695" cy="955386"/>
          </a:xfrm>
          <a:prstGeom prst="rect">
            <a:avLst/>
          </a:prstGeom>
          <a:solidFill>
            <a:srgbClr val="003C56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3311" y="8691600"/>
            <a:ext cx="6478687" cy="647317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2022" b="0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33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66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99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33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66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99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32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661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593311" y="9230778"/>
            <a:ext cx="6478687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022" b="0" i="0" kern="1200" dirty="0" smtClean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593311" y="9769956"/>
            <a:ext cx="6478687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022" b="0" i="0" kern="1200" dirty="0" smtClean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85472" y="5900880"/>
            <a:ext cx="8318710" cy="67173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780" b="0" i="0" baseline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5145" indent="0">
              <a:buNone/>
              <a:defRPr/>
            </a:lvl2pPr>
            <a:lvl3pPr marL="540097" indent="0">
              <a:buNone/>
              <a:defRPr/>
            </a:lvl3pPr>
            <a:lvl4pPr marL="652933" indent="0">
              <a:buNone/>
              <a:defRPr/>
            </a:lvl4pPr>
            <a:lvl5pPr marL="759748" indent="0">
              <a:buNone/>
              <a:defRPr/>
            </a:lvl5pPr>
          </a:lstStyle>
          <a:p>
            <a:pPr lvl="0"/>
            <a:r>
              <a:rPr lang="en-GB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538049" y="4616973"/>
            <a:ext cx="8356309" cy="144845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4549" b="0" i="0" spc="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Presentation Title Goes Here</a:t>
            </a: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10" y="754610"/>
            <a:ext cx="2486450" cy="1018189"/>
          </a:xfrm>
          <a:prstGeom prst="rect">
            <a:avLst/>
          </a:prstGeom>
        </p:spPr>
      </p:pic>
      <p:sp>
        <p:nvSpPr>
          <p:cNvPr id="10" name="Text Placeholder 40"/>
          <p:cNvSpPr>
            <a:spLocks noGrp="1"/>
          </p:cNvSpPr>
          <p:nvPr>
            <p:ph type="body" sz="quarter" idx="14" hasCustomPrompt="1"/>
          </p:nvPr>
        </p:nvSpPr>
        <p:spPr>
          <a:xfrm>
            <a:off x="588103" y="10612042"/>
            <a:ext cx="6478687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022" b="0" i="0" kern="1200" dirty="0" smtClean="0">
                <a:solidFill>
                  <a:srgbClr val="FFC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NetAcad.com</a:t>
            </a:r>
          </a:p>
        </p:txBody>
      </p:sp>
    </p:spTree>
    <p:extLst>
      <p:ext uri="{BB962C8B-B14F-4D97-AF65-F5344CB8AC3E}">
        <p14:creationId xmlns:p14="http://schemas.microsoft.com/office/powerpoint/2010/main" val="3661856637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_for events">
    <p:bg>
      <p:bgPr>
        <a:solidFill>
          <a:srgbClr val="003C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 userDrawn="1"/>
        </p:nvGrpSpPr>
        <p:grpSpPr>
          <a:xfrm>
            <a:off x="0" y="0"/>
            <a:ext cx="11555413" cy="11555413"/>
            <a:chOff x="0" y="0"/>
            <a:chExt cx="9144000" cy="5143500"/>
          </a:xfrm>
        </p:grpSpPr>
        <p:pic>
          <p:nvPicPr>
            <p:cNvPr id="11" name="Picture Placeholder 6"/>
            <p:cNvPicPr>
              <a:picLocks noChangeAspect="1"/>
            </p:cNvPicPr>
            <p:nvPr userDrawn="1"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802" b="7802"/>
            <a:stretch/>
          </p:blipFill>
          <p:spPr>
            <a:xfrm>
              <a:off x="0" y="0"/>
              <a:ext cx="9144000" cy="5143500"/>
            </a:xfrm>
            <a:prstGeom prst="rect">
              <a:avLst/>
            </a:prstGeom>
          </p:spPr>
        </p:pic>
        <p:sp>
          <p:nvSpPr>
            <p:cNvPr id="7" name="Rounded Rectangle 6"/>
            <p:cNvSpPr/>
            <p:nvPr userDrawn="1"/>
          </p:nvSpPr>
          <p:spPr>
            <a:xfrm>
              <a:off x="6820930" y="230659"/>
              <a:ext cx="502508" cy="82379"/>
            </a:xfrm>
            <a:prstGeom prst="round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Rectangle 3"/>
          <p:cNvSpPr/>
          <p:nvPr userDrawn="1"/>
        </p:nvSpPr>
        <p:spPr>
          <a:xfrm>
            <a:off x="-1" y="9498661"/>
            <a:ext cx="11555413" cy="2056755"/>
          </a:xfrm>
          <a:prstGeom prst="rect">
            <a:avLst/>
          </a:prstGeom>
          <a:solidFill>
            <a:srgbClr val="011327">
              <a:alpha val="44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537658" y="2934874"/>
            <a:ext cx="4823378" cy="647317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r">
              <a:buNone/>
              <a:defRPr sz="2022" b="1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33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66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99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33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66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99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32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661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7797302" y="3474053"/>
            <a:ext cx="3563731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r">
              <a:buFontTx/>
              <a:buNone/>
              <a:defRPr lang="en-US" sz="2022" b="0" i="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8619714" y="4013231"/>
            <a:ext cx="2741320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r">
              <a:buFontTx/>
              <a:buNone/>
              <a:defRPr lang="en-US" sz="1769" b="0" i="0" kern="1200" dirty="0" smtClean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272274" y="9676054"/>
            <a:ext cx="10960420" cy="1224517"/>
          </a:xfrm>
          <a:prstGeom prst="rect">
            <a:avLst/>
          </a:prstGeom>
        </p:spPr>
        <p:txBody>
          <a:bodyPr anchor="b"/>
          <a:lstStyle>
            <a:lvl1pPr marL="0" indent="0" algn="ctr">
              <a:lnSpc>
                <a:spcPct val="90000"/>
              </a:lnSpc>
              <a:buFont typeface="Arial" panose="020B0604020202020204" pitchFamily="34" charset="0"/>
              <a:buNone/>
              <a:defRPr sz="4549" b="0" i="0" spc="0" baseline="0">
                <a:solidFill>
                  <a:schemeClr val="bg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Title slide with photo</a:t>
            </a:r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49346" y="264084"/>
            <a:ext cx="2311612" cy="946594"/>
          </a:xfrm>
          <a:prstGeom prst="rect">
            <a:avLst/>
          </a:prstGeom>
        </p:spPr>
      </p:pic>
      <p:sp>
        <p:nvSpPr>
          <p:cNvPr id="10" name="Text Placeholder 40"/>
          <p:cNvSpPr>
            <a:spLocks noGrp="1"/>
          </p:cNvSpPr>
          <p:nvPr>
            <p:ph type="body" sz="quarter" idx="14" hasCustomPrompt="1"/>
          </p:nvPr>
        </p:nvSpPr>
        <p:spPr>
          <a:xfrm>
            <a:off x="31228" y="10900572"/>
            <a:ext cx="1835625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517" b="0" i="0" kern="1200" dirty="0" smtClean="0">
                <a:solidFill>
                  <a:srgbClr val="FFC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NetAcad.com</a:t>
            </a:r>
          </a:p>
        </p:txBody>
      </p:sp>
    </p:spTree>
    <p:extLst>
      <p:ext uri="{BB962C8B-B14F-4D97-AF65-F5344CB8AC3E}">
        <p14:creationId xmlns:p14="http://schemas.microsoft.com/office/powerpoint/2010/main" val="229396355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3312" y="8691600"/>
            <a:ext cx="6548143" cy="647317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2022" b="0" i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33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66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99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33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66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99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32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661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593312" y="9230778"/>
            <a:ext cx="6548143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022" b="0" i="0" kern="1200" dirty="0" smtClean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593312" y="9769956"/>
            <a:ext cx="6548143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022" b="0" i="0" kern="1200" dirty="0" smtClean="0">
                <a:solidFill>
                  <a:schemeClr val="bg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85473" y="7214893"/>
            <a:ext cx="10492154" cy="67173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780" b="0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85145" indent="0">
              <a:buNone/>
              <a:defRPr/>
            </a:lvl2pPr>
            <a:lvl3pPr marL="540097" indent="0">
              <a:buNone/>
              <a:defRPr/>
            </a:lvl3pPr>
            <a:lvl4pPr marL="652933" indent="0">
              <a:buNone/>
              <a:defRPr/>
            </a:lvl4pPr>
            <a:lvl5pPr marL="759748" indent="0">
              <a:buNone/>
              <a:defRPr/>
            </a:lvl5pPr>
          </a:lstStyle>
          <a:p>
            <a:pPr lvl="0"/>
            <a:r>
              <a:rPr lang="en-GB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538047" y="5930986"/>
            <a:ext cx="10539578" cy="144845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055" b="0" i="0" spc="0" baseline="0">
                <a:solidFill>
                  <a:schemeClr val="bg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Presentation Title Goes Here</a:t>
            </a:r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2730" y="266078"/>
            <a:ext cx="2818443" cy="501056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610" y="754610"/>
            <a:ext cx="2486450" cy="101818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 userDrawn="1"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-14000" contrast="3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3219" y="-13219"/>
            <a:ext cx="5579911" cy="4335750"/>
          </a:xfrm>
          <a:prstGeom prst="rect">
            <a:avLst/>
          </a:prstGeom>
        </p:spPr>
      </p:pic>
      <p:sp>
        <p:nvSpPr>
          <p:cNvPr id="12" name="Text Placeholder 40"/>
          <p:cNvSpPr>
            <a:spLocks noGrp="1"/>
          </p:cNvSpPr>
          <p:nvPr>
            <p:ph type="body" sz="quarter" idx="14" hasCustomPrompt="1"/>
          </p:nvPr>
        </p:nvSpPr>
        <p:spPr>
          <a:xfrm>
            <a:off x="588103" y="10612042"/>
            <a:ext cx="6478687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022" b="0" i="0" kern="1200" dirty="0" smtClean="0">
                <a:solidFill>
                  <a:schemeClr val="bg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NetAcad.com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A612D0A4-CDF1-714F-87E3-B8924EE9F389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8952840" y="7284593"/>
            <a:ext cx="2078514" cy="36951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06685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3" y="2056562"/>
            <a:ext cx="9601762" cy="5773654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295289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gue_for ev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3" y="2056562"/>
            <a:ext cx="9601762" cy="5773654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098114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3" y="2056562"/>
            <a:ext cx="9601762" cy="5773654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tx2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10700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74065" y="2709177"/>
            <a:ext cx="4911051" cy="69264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20675" indent="-148454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60000"/>
              <a:buFont typeface="Arial"/>
              <a:buChar char="•"/>
              <a:defRPr sz="2527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365117" indent="-144442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6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509558" indent="-144442">
              <a:buClr>
                <a:schemeClr val="tx1"/>
              </a:buClr>
              <a:buSzPct val="6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654000" indent="-144442">
              <a:buClr>
                <a:schemeClr val="tx1"/>
              </a:buClr>
              <a:buSzPct val="6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798441" indent="-144442">
              <a:buClr>
                <a:schemeClr val="tx1"/>
              </a:buClr>
              <a:buSzPct val="6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010061" y="2709177"/>
            <a:ext cx="4911051" cy="69264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20675" indent="-148454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60000"/>
              <a:buFont typeface="Arial"/>
              <a:buChar char="•"/>
              <a:defRPr sz="2527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365117" indent="-144442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6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509558" indent="-144442">
              <a:buClr>
                <a:schemeClr val="tx1"/>
              </a:buClr>
              <a:buSzPct val="6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654000" indent="-144442">
              <a:buClr>
                <a:schemeClr val="tx1"/>
              </a:buClr>
              <a:buSzPct val="6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798441" indent="-144442">
              <a:buClr>
                <a:schemeClr val="tx1"/>
              </a:buClr>
              <a:buSzPct val="6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79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8030532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1814" y="8797836"/>
            <a:ext cx="9846691" cy="784865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762723">
              <a:lnSpc>
                <a:spcPct val="100000"/>
              </a:lnSpc>
              <a:spcBef>
                <a:spcPct val="50000"/>
              </a:spcBef>
              <a:buNone/>
              <a:defRPr sz="278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63853" y="3461015"/>
            <a:ext cx="10074652" cy="5119647"/>
          </a:xfrm>
          <a:prstGeom prst="rect">
            <a:avLst/>
          </a:prstGeom>
        </p:spPr>
        <p:txBody>
          <a:bodyPr>
            <a:noAutofit/>
          </a:bodyPr>
          <a:lstStyle>
            <a:lvl1pPr marL="232012" indent="-505430" algn="l">
              <a:lnSpc>
                <a:spcPct val="90000"/>
              </a:lnSpc>
              <a:defRPr sz="5055" b="0" i="1" spc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8324822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1814" y="8797836"/>
            <a:ext cx="9846691" cy="784865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762723">
              <a:lnSpc>
                <a:spcPct val="100000"/>
              </a:lnSpc>
              <a:spcBef>
                <a:spcPct val="50000"/>
              </a:spcBef>
              <a:buNone/>
              <a:defRPr sz="2780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63853" y="3461015"/>
            <a:ext cx="10074652" cy="5119647"/>
          </a:xfrm>
          <a:prstGeom prst="rect">
            <a:avLst/>
          </a:prstGeom>
        </p:spPr>
        <p:txBody>
          <a:bodyPr>
            <a:noAutofit/>
          </a:bodyPr>
          <a:lstStyle>
            <a:lvl1pPr marL="232012" indent="-505430" algn="l">
              <a:lnSpc>
                <a:spcPct val="90000"/>
              </a:lnSpc>
              <a:defRPr sz="5055" b="0" i="1" spc="0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523069742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1555413" cy="11555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631938" y="9062700"/>
            <a:ext cx="10285521" cy="629018"/>
          </a:xfrm>
          <a:prstGeom prst="rect">
            <a:avLst/>
          </a:prstGeom>
          <a:noFill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3665"/>
              </a:lnSpc>
              <a:spcBef>
                <a:spcPts val="0"/>
              </a:spcBef>
              <a:buNone/>
              <a:defRPr sz="3033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50828955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" y="5"/>
            <a:ext cx="11754022" cy="6387575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67138" y="6862299"/>
            <a:ext cx="10570014" cy="683585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4044" baseline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53134608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1559644" cy="11555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91047569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0"/>
            <a:ext cx="11491216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89240" y="540605"/>
            <a:ext cx="10716796" cy="9585469"/>
          </a:xfrm>
          <a:prstGeom prst="rect">
            <a:avLst/>
          </a:prstGeom>
          <a:solidFill>
            <a:schemeClr val="bg2"/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1896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35322882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217" y="2699830"/>
            <a:ext cx="10460207" cy="7614445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8876" indent="-216658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80000"/>
              <a:buFont typeface="Arial"/>
              <a:buChar char="•"/>
              <a:defRPr sz="2527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577753" indent="-208633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80000"/>
              <a:buFont typeface="Arial"/>
              <a:buChar char="•"/>
              <a:defRPr sz="2275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866628" indent="-138420">
              <a:buClr>
                <a:schemeClr val="tx1"/>
              </a:buClr>
              <a:buSzPct val="80000"/>
              <a:buFont typeface="Arial"/>
              <a:buChar char="•"/>
              <a:defRPr sz="2022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1151252" indent="-216613">
              <a:buClr>
                <a:schemeClr val="tx1"/>
              </a:buClr>
              <a:buSzPct val="80000"/>
              <a:buFont typeface="Arial"/>
              <a:buChar char="•"/>
              <a:defRPr sz="1769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1367866" indent="-212601">
              <a:buClr>
                <a:schemeClr val="tx1"/>
              </a:buClr>
              <a:buSzPct val="80000"/>
              <a:buFont typeface="Arial"/>
              <a:buChar char="•"/>
              <a:defRPr sz="1517" b="0" i="0">
                <a:solidFill>
                  <a:schemeClr val="tx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538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79183895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74065" y="2709177"/>
            <a:ext cx="4911051" cy="69264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20670" indent="-148450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60000"/>
              <a:buFont typeface="Arial"/>
              <a:buChar char="•"/>
              <a:defRPr sz="2527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65108" indent="-144438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60000"/>
              <a:buFont typeface="Arial"/>
              <a:buChar char="•"/>
              <a:defRPr sz="2275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09546" indent="-144438">
              <a:buClr>
                <a:schemeClr val="tx1"/>
              </a:buClr>
              <a:buSzPct val="60000"/>
              <a:buFont typeface="Arial"/>
              <a:buChar char="•"/>
              <a:defRPr sz="2022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53984" indent="-144438">
              <a:buClr>
                <a:schemeClr val="tx1"/>
              </a:buClr>
              <a:buSzPct val="60000"/>
              <a:buFont typeface="Arial"/>
              <a:buChar char="•"/>
              <a:defRPr sz="1769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8422" indent="-144438">
              <a:buClr>
                <a:schemeClr val="tx1"/>
              </a:buClr>
              <a:buSzPct val="60000"/>
              <a:buFont typeface="Arial"/>
              <a:buChar char="•"/>
              <a:defRPr sz="1517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010061" y="2709177"/>
            <a:ext cx="4911051" cy="69264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20670" indent="-148450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60000"/>
              <a:buFont typeface="Arial"/>
              <a:buChar char="•"/>
              <a:defRPr sz="2527" b="0" i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65108" indent="-144438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60000"/>
              <a:buFont typeface="Arial"/>
              <a:buChar char="•"/>
              <a:defRPr sz="2275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09546" indent="-144438">
              <a:buClr>
                <a:schemeClr val="tx1"/>
              </a:buClr>
              <a:buSzPct val="60000"/>
              <a:buFont typeface="Arial"/>
              <a:buChar char="•"/>
              <a:defRPr sz="2022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653984" indent="-144438">
              <a:buClr>
                <a:schemeClr val="tx1"/>
              </a:buClr>
              <a:buSzPct val="60000"/>
              <a:buFont typeface="Arial"/>
              <a:buChar char="•"/>
              <a:defRPr sz="1769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98422" indent="-144438">
              <a:buClr>
                <a:schemeClr val="tx1"/>
              </a:buClr>
              <a:buSzPct val="60000"/>
              <a:buFont typeface="Arial"/>
              <a:buChar char="•"/>
              <a:defRPr sz="1517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538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92298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0051637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942047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79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96724465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674066" y="3027949"/>
            <a:ext cx="10255429" cy="597311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2527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53215" y="9319418"/>
            <a:ext cx="9073870" cy="732917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762723">
              <a:lnSpc>
                <a:spcPct val="100000"/>
              </a:lnSpc>
              <a:spcBef>
                <a:spcPct val="50000"/>
              </a:spcBef>
              <a:buNone/>
              <a:defRPr sz="1769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538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58884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674066" y="2699836"/>
            <a:ext cx="10255429" cy="6309112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527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53215" y="9319418"/>
            <a:ext cx="9073870" cy="732917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762723">
              <a:lnSpc>
                <a:spcPct val="100000"/>
              </a:lnSpc>
              <a:spcBef>
                <a:spcPct val="50000"/>
              </a:spcBef>
              <a:buNone/>
              <a:defRPr sz="1769" b="0" i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338218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217" y="3741009"/>
            <a:ext cx="4627756" cy="657327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0670" indent="-148450">
              <a:lnSpc>
                <a:spcPct val="95000"/>
              </a:lnSpc>
              <a:spcBef>
                <a:spcPts val="1403"/>
              </a:spcBef>
              <a:buClr>
                <a:schemeClr val="tx2"/>
              </a:buClr>
              <a:buSzPct val="60000"/>
              <a:buFont typeface="Arial"/>
              <a:buChar char="•"/>
              <a:defRPr sz="2527" b="0" i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  <a:lvl2pPr marL="365108" indent="-144438">
              <a:lnSpc>
                <a:spcPct val="95000"/>
              </a:lnSpc>
              <a:spcBef>
                <a:spcPts val="569"/>
              </a:spcBef>
              <a:buClr>
                <a:schemeClr val="tx2"/>
              </a:buClr>
              <a:buSzPct val="60000"/>
              <a:buFont typeface="Arial"/>
              <a:buChar char="•"/>
              <a:defRPr sz="2275" b="0" i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2pPr>
            <a:lvl3pPr marL="509546" indent="-144438">
              <a:buClr>
                <a:schemeClr val="tx2"/>
              </a:buClr>
              <a:buSzPct val="60000"/>
              <a:buFont typeface="Arial"/>
              <a:buChar char="•"/>
              <a:defRPr sz="2022" b="0" i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3pPr>
            <a:lvl4pPr marL="653984" indent="-144438">
              <a:buClr>
                <a:schemeClr val="tx2"/>
              </a:buClr>
              <a:buSzPct val="60000"/>
              <a:buFont typeface="Arial"/>
              <a:buChar char="•"/>
              <a:defRPr sz="1769" b="0" i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4pPr>
            <a:lvl5pPr marL="798422" indent="-144438">
              <a:buClr>
                <a:schemeClr val="tx2"/>
              </a:buClr>
              <a:buSzPct val="60000"/>
              <a:buFont typeface="Arial"/>
              <a:buChar char="•"/>
              <a:defRPr sz="1517" b="0" i="0">
                <a:solidFill>
                  <a:schemeClr val="bg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766801"/>
            <a:ext cx="4658761" cy="164414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044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259304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64" userDrawn="1">
          <p15:clr>
            <a:srgbClr val="FBAE40"/>
          </p15:clr>
        </p15:guide>
        <p15:guide id="3" pos="3283" userDrawn="1">
          <p15:clr>
            <a:srgbClr val="FBAE40"/>
          </p15:clr>
        </p15:guide>
      </p15:sldGuideLst>
    </p:ext>
  </p:extLs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29626" y="3723411"/>
            <a:ext cx="4836824" cy="410859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441744" y="1194775"/>
            <a:ext cx="4487753" cy="9119502"/>
          </a:xfrm>
          <a:prstGeom prst="rect">
            <a:avLst/>
          </a:prstGeom>
        </p:spPr>
        <p:txBody>
          <a:bodyPr lIns="0" rIns="0" anchor="ctr" anchorCtr="0"/>
          <a:lstStyle>
            <a:lvl1pPr marL="214652" indent="-214652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288876" algn="l"/>
              </a:tabLst>
              <a:defRPr sz="3033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37328" indent="-216658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033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77753" indent="-148450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527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726203" indent="-148450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2275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940855" indent="-142432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275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569411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</p15:sldGuideLst>
    </p:ext>
  </p:extLs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1146982"/>
            <a:ext cx="4813235" cy="147224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441744" y="1146983"/>
            <a:ext cx="4487753" cy="9167294"/>
          </a:xfrm>
          <a:prstGeom prst="rect">
            <a:avLst/>
          </a:prstGeom>
        </p:spPr>
        <p:txBody>
          <a:bodyPr lIns="0" rIns="0"/>
          <a:lstStyle>
            <a:lvl1pPr marL="144438" indent="-144438">
              <a:lnSpc>
                <a:spcPct val="100000"/>
              </a:lnSpc>
              <a:buClr>
                <a:schemeClr val="tx1"/>
              </a:buClr>
              <a:buSzPct val="60000"/>
              <a:defRPr sz="2527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288876" indent="-144438">
              <a:lnSpc>
                <a:spcPct val="100000"/>
              </a:lnSpc>
              <a:buClr>
                <a:schemeClr val="tx1"/>
              </a:buClr>
              <a:buSzPct val="60000"/>
              <a:defRPr sz="2527"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33315" indent="-144438">
              <a:lnSpc>
                <a:spcPct val="100000"/>
              </a:lnSpc>
              <a:buClr>
                <a:schemeClr val="tx1"/>
              </a:buClr>
              <a:buSzPct val="60000"/>
              <a:defRPr sz="2275"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77753" indent="-156474">
              <a:lnSpc>
                <a:spcPct val="100000"/>
              </a:lnSpc>
              <a:buClr>
                <a:schemeClr val="tx1"/>
              </a:buClr>
              <a:buSzPct val="60000"/>
              <a:defRPr sz="2022"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26203" indent="-148450">
              <a:lnSpc>
                <a:spcPct val="100000"/>
              </a:lnSpc>
              <a:buClr>
                <a:schemeClr val="tx1"/>
              </a:buClr>
              <a:buSzPct val="60000"/>
              <a:defRPr sz="2022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3215" y="3729012"/>
            <a:ext cx="4813235" cy="6585266"/>
          </a:xfrm>
          <a:prstGeom prst="rect">
            <a:avLst/>
          </a:prstGeom>
        </p:spPr>
        <p:txBody>
          <a:bodyPr/>
          <a:lstStyle>
            <a:lvl1pPr marL="144438" indent="-144438">
              <a:buClr>
                <a:schemeClr val="tx2"/>
              </a:buClr>
              <a:buSzPct val="60000"/>
              <a:defRPr lang="en-US" sz="2527" kern="1200" dirty="0" smtClean="0">
                <a:solidFill>
                  <a:schemeClr val="bg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1pPr>
            <a:lvl2pPr marL="288876" indent="-144438">
              <a:buClr>
                <a:schemeClr val="tx2"/>
              </a:buClr>
              <a:buSzPct val="60000"/>
              <a:defRPr sz="2527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433315" indent="-144438">
              <a:buClr>
                <a:schemeClr val="tx2"/>
              </a:buClr>
              <a:buSzPct val="60000"/>
              <a:defRPr sz="2275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77753" indent="-156474">
              <a:buClr>
                <a:schemeClr val="tx2"/>
              </a:buClr>
              <a:buSzPct val="60000"/>
              <a:defRPr sz="202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726203" indent="-148450">
              <a:buClr>
                <a:schemeClr val="tx2"/>
              </a:buClr>
              <a:buSzPct val="60000"/>
              <a:defRPr sz="2022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4489655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381" userDrawn="1">
          <p15:clr>
            <a:srgbClr val="FBAE40"/>
          </p15:clr>
        </p15:guide>
      </p15:sldGuideLst>
    </p:ext>
  </p:extLs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431714" y="1194774"/>
            <a:ext cx="4497784" cy="755948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431714" y="9126502"/>
            <a:ext cx="4497784" cy="117979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69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099342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431714" y="1194776"/>
            <a:ext cx="4497784" cy="9119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0173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14236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787934" y="0"/>
            <a:ext cx="5767480" cy="115554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493106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6431714" y="1130577"/>
            <a:ext cx="4497784" cy="9183699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6814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4489233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Arial" panose="020B0604020202020204" pitchFamily="34" charset="0"/>
                <a:ea typeface="ＭＳ Ｐゴシック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6431714" y="1130577"/>
            <a:ext cx="4497784" cy="9183699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2" y="10804546"/>
            <a:ext cx="430551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83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2017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951101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Freeform 6"/>
          <p:cNvSpPr>
            <a:spLocks noChangeAspect="1" noEditPoints="1"/>
          </p:cNvSpPr>
          <p:nvPr userDrawn="1"/>
        </p:nvSpPr>
        <p:spPr bwMode="auto">
          <a:xfrm>
            <a:off x="4755354" y="4783198"/>
            <a:ext cx="2044707" cy="1931117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endParaRPr lang="en-US" sz="2275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759818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losing Slide_for events">
    <p:bg>
      <p:bgPr>
        <a:solidFill>
          <a:srgbClr val="003C5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isco Networking Academy_Slides_v2_closing-02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" y="0"/>
            <a:ext cx="11554289" cy="11555413"/>
          </a:xfrm>
          <a:prstGeom prst="rect">
            <a:avLst/>
          </a:prstGeom>
        </p:spPr>
      </p:pic>
      <p:sp>
        <p:nvSpPr>
          <p:cNvPr id="5" name="Freeform 6"/>
          <p:cNvSpPr>
            <a:spLocks noChangeAspect="1" noEditPoints="1"/>
          </p:cNvSpPr>
          <p:nvPr userDrawn="1"/>
        </p:nvSpPr>
        <p:spPr bwMode="auto">
          <a:xfrm>
            <a:off x="4755354" y="4783198"/>
            <a:ext cx="2044707" cy="1931117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endParaRPr lang="en-US" sz="2275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8870515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4427" y="1891130"/>
            <a:ext cx="8666560" cy="4022995"/>
          </a:xfrm>
        </p:spPr>
        <p:txBody>
          <a:bodyPr anchor="b"/>
          <a:lstStyle>
            <a:lvl1pPr algn="ctr">
              <a:defRPr sz="568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4427" y="6069267"/>
            <a:ext cx="8666560" cy="2789883"/>
          </a:xfrm>
        </p:spPr>
        <p:txBody>
          <a:bodyPr/>
          <a:lstStyle>
            <a:lvl1pPr marL="0" indent="0" algn="ctr">
              <a:buNone/>
              <a:defRPr sz="2275"/>
            </a:lvl1pPr>
            <a:lvl2pPr marL="433325" indent="0" algn="ctr">
              <a:buNone/>
              <a:defRPr sz="1896"/>
            </a:lvl2pPr>
            <a:lvl3pPr marL="866650" indent="0" algn="ctr">
              <a:buNone/>
              <a:defRPr sz="1706"/>
            </a:lvl3pPr>
            <a:lvl4pPr marL="1299976" indent="0" algn="ctr">
              <a:buNone/>
              <a:defRPr sz="1517"/>
            </a:lvl4pPr>
            <a:lvl5pPr marL="1733300" indent="0" algn="ctr">
              <a:buNone/>
              <a:defRPr sz="1517"/>
            </a:lvl5pPr>
            <a:lvl6pPr marL="2166625" indent="0" algn="ctr">
              <a:buNone/>
              <a:defRPr sz="1517"/>
            </a:lvl6pPr>
            <a:lvl7pPr marL="2599951" indent="0" algn="ctr">
              <a:buNone/>
              <a:defRPr sz="1517"/>
            </a:lvl7pPr>
            <a:lvl8pPr marL="3033276" indent="0" algn="ctr">
              <a:buNone/>
              <a:defRPr sz="1517"/>
            </a:lvl8pPr>
            <a:lvl9pPr marL="3466601" indent="0" algn="ctr">
              <a:buNone/>
              <a:defRPr sz="1517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11909-BB21-4BEE-BF4C-A7DF38B670BC}" type="datetimeFigureOut">
              <a:rPr lang="en-US" smtClean="0"/>
              <a:t>1/8/25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E17DE9-7EA1-432F-971F-8F89B0F9E0A5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7028520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map&#10;&#10;Description automatically generated">
            <a:extLst>
              <a:ext uri="{FF2B5EF4-FFF2-40B4-BE49-F238E27FC236}">
                <a16:creationId xmlns:a16="http://schemas.microsoft.com/office/drawing/2014/main" id="{6A99C235-028F-A649-A6B7-8769E86A20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" y="0"/>
            <a:ext cx="11543376" cy="11555413"/>
          </a:xfrm>
          <a:prstGeom prst="rect">
            <a:avLst/>
          </a:prstGeom>
        </p:spPr>
      </p:pic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419998" y="9821313"/>
            <a:ext cx="6070296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991" b="1" i="0" kern="1200" dirty="0" smtClean="0">
                <a:solidFill>
                  <a:schemeClr val="bg2">
                    <a:lumMod val="95000"/>
                  </a:schemeClr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r>
              <a:rPr lang="es-ES"/>
              <a:t>Guía para las Academias Cisco e Instructores</a:t>
            </a:r>
          </a:p>
        </p:txBody>
      </p:sp>
    </p:spTree>
    <p:extLst>
      <p:ext uri="{BB962C8B-B14F-4D97-AF65-F5344CB8AC3E}">
        <p14:creationId xmlns:p14="http://schemas.microsoft.com/office/powerpoint/2010/main" val="4039185838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3312" y="8664568"/>
            <a:ext cx="10484314" cy="647317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2275" b="0" i="0">
                <a:solidFill>
                  <a:schemeClr val="bg1"/>
                </a:solidFill>
                <a:latin typeface="+mn-lt"/>
                <a:cs typeface="CiscoSansTT ExtraLight"/>
              </a:defRPr>
            </a:lvl1pPr>
            <a:lvl2pPr marL="433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66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99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33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66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99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32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661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593312" y="9149684"/>
            <a:ext cx="10484314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275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593312" y="9769956"/>
            <a:ext cx="10484314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275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85473" y="6837892"/>
            <a:ext cx="10492154" cy="67173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780" b="0" i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  <a:lvl2pPr marL="385145" indent="0">
              <a:buNone/>
              <a:defRPr/>
            </a:lvl2pPr>
            <a:lvl3pPr marL="540097" indent="0">
              <a:buNone/>
              <a:defRPr/>
            </a:lvl3pPr>
            <a:lvl4pPr marL="652933" indent="0">
              <a:buNone/>
              <a:defRPr/>
            </a:lvl4pPr>
            <a:lvl5pPr marL="759748" indent="0">
              <a:buNone/>
              <a:defRPr/>
            </a:lvl5pPr>
          </a:lstStyle>
          <a:p>
            <a:pPr lvl="0"/>
            <a:r>
              <a:rPr lang="en-GB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538047" y="5553983"/>
            <a:ext cx="10539578" cy="144845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055" b="0" i="0" spc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</a:lstStyle>
          <a:p>
            <a:r>
              <a:rPr lang="en-GB"/>
              <a:t>Presentation Title Goes Here</a:t>
            </a:r>
            <a:endParaRPr lang="en-US"/>
          </a:p>
        </p:txBody>
      </p:sp>
      <p:sp>
        <p:nvSpPr>
          <p:cNvPr id="6" name="Freeform 6"/>
          <p:cNvSpPr>
            <a:spLocks noChangeAspect="1" noEditPoints="1"/>
          </p:cNvSpPr>
          <p:nvPr/>
        </p:nvSpPr>
        <p:spPr bwMode="auto">
          <a:xfrm>
            <a:off x="593309" y="879120"/>
            <a:ext cx="1005321" cy="94947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endParaRPr lang="en-US" sz="2275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720526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3" y="2056562"/>
            <a:ext cx="9601762" cy="5773654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646036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>
              <a:solidFill>
                <a:schemeClr val="tx2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3" y="2056562"/>
            <a:ext cx="9601762" cy="5773654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791033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>
              <a:solidFill>
                <a:schemeClr val="bg1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1814" y="8797836"/>
            <a:ext cx="9846691" cy="784865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762723">
              <a:lnSpc>
                <a:spcPct val="100000"/>
              </a:lnSpc>
              <a:spcBef>
                <a:spcPct val="50000"/>
              </a:spcBef>
              <a:buNone/>
              <a:defRPr sz="278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63853" y="3461015"/>
            <a:ext cx="10074652" cy="5119647"/>
          </a:xfrm>
          <a:prstGeom prst="rect">
            <a:avLst/>
          </a:prstGeom>
        </p:spPr>
        <p:txBody>
          <a:bodyPr>
            <a:noAutofit/>
          </a:bodyPr>
          <a:lstStyle>
            <a:lvl1pPr marL="232012" indent="-505430" algn="l">
              <a:lnSpc>
                <a:spcPct val="90000"/>
              </a:lnSpc>
              <a:defRPr sz="5055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7761872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>
              <a:solidFill>
                <a:schemeClr val="tx2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1814" y="8797836"/>
            <a:ext cx="9846691" cy="784865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762723">
              <a:lnSpc>
                <a:spcPct val="100000"/>
              </a:lnSpc>
              <a:spcBef>
                <a:spcPct val="50000"/>
              </a:spcBef>
              <a:buNone/>
              <a:defRPr sz="278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63853" y="3461015"/>
            <a:ext cx="10074652" cy="5119647"/>
          </a:xfrm>
          <a:prstGeom prst="rect">
            <a:avLst/>
          </a:prstGeom>
        </p:spPr>
        <p:txBody>
          <a:bodyPr>
            <a:noAutofit/>
          </a:bodyPr>
          <a:lstStyle>
            <a:lvl1pPr marL="232012" indent="-505430" algn="l">
              <a:lnSpc>
                <a:spcPct val="90000"/>
              </a:lnSpc>
              <a:defRPr sz="5055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8883328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674066" y="3027947"/>
            <a:ext cx="10255429" cy="597311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2527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53213" y="9319415"/>
            <a:ext cx="9073870" cy="732917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762742">
              <a:lnSpc>
                <a:spcPct val="100000"/>
              </a:lnSpc>
              <a:spcBef>
                <a:spcPct val="50000"/>
              </a:spcBef>
              <a:buNone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79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563415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1555413" cy="11555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631938" y="9055609"/>
            <a:ext cx="10285521" cy="643189"/>
          </a:xfrm>
          <a:prstGeom prst="rect">
            <a:avLst/>
          </a:prstGeom>
          <a:noFill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3665"/>
              </a:lnSpc>
              <a:spcBef>
                <a:spcPts val="0"/>
              </a:spcBef>
              <a:buNone/>
              <a:defRPr sz="3033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4258270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" y="5"/>
            <a:ext cx="11754022" cy="6387575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67138" y="6862299"/>
            <a:ext cx="10570014" cy="683585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4044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9717014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1559644" cy="11555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33589632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" y="0"/>
            <a:ext cx="11491216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ltGray">
          <a:xfrm>
            <a:off x="603652" y="10804544"/>
            <a:ext cx="4381038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83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89240" y="540605"/>
            <a:ext cx="10716796" cy="9585469"/>
          </a:xfrm>
          <a:prstGeom prst="rect">
            <a:avLst/>
          </a:prstGeom>
          <a:solidFill>
            <a:schemeClr val="bg2"/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1896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36513263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217" y="2699830"/>
            <a:ext cx="10460207" cy="7614445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8876" indent="-216658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80000"/>
              <a:buFont typeface="Arial"/>
              <a:buChar char="•"/>
              <a:defRPr sz="2527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577753" indent="-208633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8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866628" indent="-138420">
              <a:buClr>
                <a:schemeClr val="tx1"/>
              </a:buClr>
              <a:buSzPct val="8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1151252" indent="-216613">
              <a:buClr>
                <a:schemeClr val="tx1"/>
              </a:buClr>
              <a:buSzPct val="8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367866" indent="-212601">
              <a:buClr>
                <a:schemeClr val="tx1"/>
              </a:buClr>
              <a:buSzPct val="8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059876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74065" y="2709177"/>
            <a:ext cx="4911051" cy="69264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20670" indent="-148450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60000"/>
              <a:buFont typeface="Arial"/>
              <a:buChar char="•"/>
              <a:defRPr sz="2527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365108" indent="-144438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6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509546" indent="-144438">
              <a:buClr>
                <a:schemeClr val="tx1"/>
              </a:buClr>
              <a:buSzPct val="6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653984" indent="-144438">
              <a:buClr>
                <a:schemeClr val="tx1"/>
              </a:buClr>
              <a:buSzPct val="6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798422" indent="-144438">
              <a:buClr>
                <a:schemeClr val="tx1"/>
              </a:buClr>
              <a:buSzPct val="6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010061" y="2709177"/>
            <a:ext cx="4911051" cy="69264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20670" indent="-148450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60000"/>
              <a:buFont typeface="Arial"/>
              <a:buChar char="•"/>
              <a:defRPr sz="2527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365108" indent="-144438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6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509546" indent="-144438">
              <a:buClr>
                <a:schemeClr val="tx1"/>
              </a:buClr>
              <a:buSzPct val="6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653984" indent="-144438">
              <a:buClr>
                <a:schemeClr val="tx1"/>
              </a:buClr>
              <a:buSzPct val="6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798422" indent="-144438">
              <a:buClr>
                <a:schemeClr val="tx1"/>
              </a:buClr>
              <a:buSzPct val="6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312333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569837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1423122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674066" y="3027949"/>
            <a:ext cx="10255429" cy="597311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2527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53215" y="9319418"/>
            <a:ext cx="9073870" cy="732917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762723">
              <a:lnSpc>
                <a:spcPct val="100000"/>
              </a:lnSpc>
              <a:spcBef>
                <a:spcPct val="50000"/>
              </a:spcBef>
              <a:buNone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54438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674066" y="2699836"/>
            <a:ext cx="10255429" cy="6309112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527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53215" y="9319418"/>
            <a:ext cx="9073870" cy="732917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762723">
              <a:lnSpc>
                <a:spcPct val="100000"/>
              </a:lnSpc>
              <a:spcBef>
                <a:spcPct val="50000"/>
              </a:spcBef>
              <a:buNone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055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674066" y="2699834"/>
            <a:ext cx="10255429" cy="6309112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527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53213" y="9319415"/>
            <a:ext cx="9073870" cy="732917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762742">
              <a:lnSpc>
                <a:spcPct val="100000"/>
              </a:lnSpc>
              <a:spcBef>
                <a:spcPct val="50000"/>
              </a:spcBef>
              <a:buNone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79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9945812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99839" y="3027949"/>
            <a:ext cx="10463635" cy="6905943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361020" marR="0" indent="-361020" algn="ctr" defTabSz="57763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527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39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0226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217" y="3741009"/>
            <a:ext cx="4627756" cy="657327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0670" indent="-148450">
              <a:lnSpc>
                <a:spcPct val="95000"/>
              </a:lnSpc>
              <a:spcBef>
                <a:spcPts val="1403"/>
              </a:spcBef>
              <a:buClr>
                <a:schemeClr val="tx2"/>
              </a:buClr>
              <a:buSzPct val="60000"/>
              <a:buFont typeface="Arial"/>
              <a:buChar char="•"/>
              <a:defRPr sz="2527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365108" indent="-144438">
              <a:lnSpc>
                <a:spcPct val="95000"/>
              </a:lnSpc>
              <a:spcBef>
                <a:spcPts val="569"/>
              </a:spcBef>
              <a:buClr>
                <a:schemeClr val="tx2"/>
              </a:buClr>
              <a:buSzPct val="60000"/>
              <a:buFont typeface="Arial"/>
              <a:buChar char="•"/>
              <a:defRPr sz="2275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509546" indent="-144438">
              <a:buClr>
                <a:schemeClr val="tx2"/>
              </a:buClr>
              <a:buSzPct val="60000"/>
              <a:buFont typeface="Arial"/>
              <a:buChar char="•"/>
              <a:defRPr sz="2022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653984" indent="-144438">
              <a:buClr>
                <a:schemeClr val="tx2"/>
              </a:buClr>
              <a:buSzPct val="60000"/>
              <a:buFont typeface="Arial"/>
              <a:buChar char="•"/>
              <a:defRPr sz="1769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798422" indent="-144438">
              <a:buClr>
                <a:schemeClr val="tx2"/>
              </a:buClr>
              <a:buSzPct val="60000"/>
              <a:buFont typeface="Arial"/>
              <a:buChar char="•"/>
              <a:defRPr sz="1517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766801"/>
            <a:ext cx="465876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044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603652" y="10804544"/>
            <a:ext cx="450943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83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133796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64" userDrawn="1">
          <p15:clr>
            <a:srgbClr val="FBAE40"/>
          </p15:clr>
        </p15:guide>
        <p15:guide id="3" pos="3283" userDrawn="1">
          <p15:clr>
            <a:srgbClr val="FBAE40"/>
          </p15:clr>
        </p15:guide>
      </p15:sldGuideLst>
    </p:ext>
  </p:extLs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29626" y="3723411"/>
            <a:ext cx="4836824" cy="410859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441744" y="1194775"/>
            <a:ext cx="4487753" cy="9119502"/>
          </a:xfrm>
          <a:prstGeom prst="rect">
            <a:avLst/>
          </a:prstGeom>
        </p:spPr>
        <p:txBody>
          <a:bodyPr lIns="0" rIns="0" anchor="ctr" anchorCtr="0"/>
          <a:lstStyle>
            <a:lvl1pPr marL="214652" indent="-214652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288876" algn="l"/>
              </a:tabLst>
              <a:defRPr sz="3033"/>
            </a:lvl1pPr>
            <a:lvl2pPr marL="437328" indent="-216658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033"/>
            </a:lvl2pPr>
            <a:lvl3pPr marL="577753" indent="-148450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527"/>
            </a:lvl3pPr>
            <a:lvl4pPr marL="726203" indent="-148450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2275"/>
            </a:lvl4pPr>
            <a:lvl5pPr marL="940855" indent="-142432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27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ltGray">
          <a:xfrm>
            <a:off x="603652" y="10804544"/>
            <a:ext cx="4381038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83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5370142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</p15:sldGuideLst>
    </p:ext>
  </p:extLs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1146982"/>
            <a:ext cx="4813235" cy="1472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441744" y="1146983"/>
            <a:ext cx="4487753" cy="9167294"/>
          </a:xfrm>
          <a:prstGeom prst="rect">
            <a:avLst/>
          </a:prstGeom>
        </p:spPr>
        <p:txBody>
          <a:bodyPr lIns="0" rIns="0"/>
          <a:lstStyle>
            <a:lvl1pPr marL="144438" indent="-144438">
              <a:lnSpc>
                <a:spcPct val="100000"/>
              </a:lnSpc>
              <a:buClr>
                <a:schemeClr val="tx1"/>
              </a:buClr>
              <a:buSzPct val="60000"/>
              <a:defRPr sz="2527"/>
            </a:lvl1pPr>
            <a:lvl2pPr marL="288876" indent="-144438">
              <a:lnSpc>
                <a:spcPct val="100000"/>
              </a:lnSpc>
              <a:buClr>
                <a:schemeClr val="tx1"/>
              </a:buClr>
              <a:buSzPct val="60000"/>
              <a:defRPr sz="2527"/>
            </a:lvl2pPr>
            <a:lvl3pPr marL="433315" indent="-144438">
              <a:lnSpc>
                <a:spcPct val="100000"/>
              </a:lnSpc>
              <a:buClr>
                <a:schemeClr val="tx1"/>
              </a:buClr>
              <a:buSzPct val="60000"/>
              <a:defRPr sz="2275"/>
            </a:lvl3pPr>
            <a:lvl4pPr marL="577753" indent="-156474">
              <a:lnSpc>
                <a:spcPct val="100000"/>
              </a:lnSpc>
              <a:buClr>
                <a:schemeClr val="tx1"/>
              </a:buClr>
              <a:buSzPct val="60000"/>
              <a:defRPr sz="2022"/>
            </a:lvl4pPr>
            <a:lvl5pPr marL="726203" indent="-148450">
              <a:lnSpc>
                <a:spcPct val="100000"/>
              </a:lnSpc>
              <a:buClr>
                <a:schemeClr val="tx1"/>
              </a:buClr>
              <a:buSzPct val="60000"/>
              <a:defRPr sz="2022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3215" y="3729012"/>
            <a:ext cx="4813235" cy="6585266"/>
          </a:xfrm>
          <a:prstGeom prst="rect">
            <a:avLst/>
          </a:prstGeom>
        </p:spPr>
        <p:txBody>
          <a:bodyPr/>
          <a:lstStyle>
            <a:lvl1pPr marL="144438" indent="-144438">
              <a:buClr>
                <a:schemeClr val="tx2"/>
              </a:buClr>
              <a:buSzPct val="60000"/>
              <a:defRPr lang="en-US" sz="2527" kern="1200" dirty="0" smtClean="0">
                <a:solidFill>
                  <a:schemeClr val="tx2"/>
                </a:solidFill>
                <a:latin typeface="+mn-lt"/>
                <a:ea typeface="ＭＳ Ｐゴシック" charset="0"/>
                <a:cs typeface="CiscoSans"/>
              </a:defRPr>
            </a:lvl1pPr>
            <a:lvl2pPr marL="288876" indent="-144438">
              <a:buClr>
                <a:schemeClr val="tx2"/>
              </a:buClr>
              <a:buSzPct val="60000"/>
              <a:defRPr sz="2527">
                <a:solidFill>
                  <a:schemeClr val="tx2"/>
                </a:solidFill>
              </a:defRPr>
            </a:lvl2pPr>
            <a:lvl3pPr marL="433315" indent="-144438">
              <a:buClr>
                <a:schemeClr val="tx2"/>
              </a:buClr>
              <a:buSzPct val="60000"/>
              <a:defRPr sz="2275">
                <a:solidFill>
                  <a:schemeClr val="tx2"/>
                </a:solidFill>
              </a:defRPr>
            </a:lvl3pPr>
            <a:lvl4pPr marL="577753" indent="-156474">
              <a:buClr>
                <a:schemeClr val="tx2"/>
              </a:buClr>
              <a:buSzPct val="60000"/>
              <a:defRPr sz="2022">
                <a:solidFill>
                  <a:schemeClr val="tx2"/>
                </a:solidFill>
              </a:defRPr>
            </a:lvl4pPr>
            <a:lvl5pPr marL="726203" indent="-148450">
              <a:buClr>
                <a:schemeClr val="tx2"/>
              </a:buClr>
              <a:buSzPct val="60000"/>
              <a:defRPr sz="2022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603652" y="10804546"/>
            <a:ext cx="424509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83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9728240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381" userDrawn="1">
          <p15:clr>
            <a:srgbClr val="FBAE40"/>
          </p15:clr>
        </p15:guide>
      </p15:sldGuideLst>
    </p:ext>
  </p:extLs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846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431714" y="1194774"/>
            <a:ext cx="4497784" cy="755948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431714" y="9126502"/>
            <a:ext cx="4497784" cy="117979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69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603651" y="10804546"/>
            <a:ext cx="3618229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83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502375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19848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431714" y="1194776"/>
            <a:ext cx="4497784" cy="9119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603650" y="10804546"/>
            <a:ext cx="412425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83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7791355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603652" y="10804546"/>
            <a:ext cx="3723966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83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5942609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787934" y="0"/>
            <a:ext cx="5767480" cy="115554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603651" y="10804546"/>
            <a:ext cx="4169566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83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274834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6431714" y="1130577"/>
            <a:ext cx="4497784" cy="9183699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603652" y="10804546"/>
            <a:ext cx="4018515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83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082951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6431714" y="1130577"/>
            <a:ext cx="4497784" cy="9183699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603652" y="10804544"/>
            <a:ext cx="430551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83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2345261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99839" y="3027947"/>
            <a:ext cx="10463635" cy="6905943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361028" marR="0" indent="-361028" algn="ctr" defTabSz="5776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527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79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182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/>
          </a:p>
        </p:txBody>
      </p:sp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4755354" y="4783198"/>
            <a:ext cx="2044707" cy="1931117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endParaRPr lang="en-US" sz="2275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554611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4755354" y="4783198"/>
            <a:ext cx="2044707" cy="1931117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endParaRPr lang="en-US" sz="2275">
              <a:solidFill>
                <a:schemeClr val="tx2"/>
              </a:solidFill>
            </a:endParaRPr>
          </a:p>
        </p:txBody>
      </p:sp>
      <p:pic>
        <p:nvPicPr>
          <p:cNvPr id="8" name="Picture 7" descr="Icon&#10;&#10;Description automatically generated with low confidence">
            <a:extLst>
              <a:ext uri="{FF2B5EF4-FFF2-40B4-BE49-F238E27FC236}">
                <a16:creationId xmlns:a16="http://schemas.microsoft.com/office/drawing/2014/main" id="{60FD13CC-56BF-4845-91CD-0E5DBD223A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" y="0"/>
            <a:ext cx="11543376" cy="11555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114526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rgbClr val="FBAB2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/>
          </a:p>
        </p:txBody>
      </p:sp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4755354" y="4783198"/>
            <a:ext cx="2044707" cy="1931117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endParaRPr lang="en-US" sz="2275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425388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3312" y="8664566"/>
            <a:ext cx="10484314" cy="647317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2275" b="0" i="0">
                <a:solidFill>
                  <a:schemeClr val="bg1"/>
                </a:solidFill>
                <a:latin typeface="+mn-lt"/>
                <a:cs typeface="CiscoSansTT ExtraLight"/>
              </a:defRPr>
            </a:lvl1pPr>
            <a:lvl2pPr marL="433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66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99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330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66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99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32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66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593312" y="9149682"/>
            <a:ext cx="10484314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275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593312" y="9769954"/>
            <a:ext cx="10484314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275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85472" y="6837890"/>
            <a:ext cx="10492154" cy="67173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780" b="0" i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  <a:lvl2pPr marL="385154" indent="0">
              <a:buNone/>
              <a:defRPr/>
            </a:lvl2pPr>
            <a:lvl3pPr marL="540110" indent="0">
              <a:buNone/>
              <a:defRPr/>
            </a:lvl3pPr>
            <a:lvl4pPr marL="652950" indent="0">
              <a:buNone/>
              <a:defRPr/>
            </a:lvl4pPr>
            <a:lvl5pPr marL="759767" indent="0">
              <a:buNone/>
              <a:defRPr/>
            </a:lvl5pPr>
          </a:lstStyle>
          <a:p>
            <a:pPr lvl="0"/>
            <a:r>
              <a:rPr lang="en-GB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538045" y="5553983"/>
            <a:ext cx="10539578" cy="144845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055" b="0" i="0" spc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</a:lstStyle>
          <a:p>
            <a:r>
              <a:rPr lang="en-GB"/>
              <a:t>Presentation Title Goes Here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16FB6D5-02BA-1A47-BC75-793B445152E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85470" y="891214"/>
            <a:ext cx="3580515" cy="981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2958254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3" y="2056562"/>
            <a:ext cx="9601762" cy="5773654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76523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3" y="2056562"/>
            <a:ext cx="9601762" cy="5773654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999321"/>
      </p:ext>
    </p:extLst>
  </p:cSld>
  <p:clrMapOvr>
    <a:masterClrMapping/>
  </p:clrMapOvr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1814" y="8797836"/>
            <a:ext cx="9846691" cy="784865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762742">
              <a:lnSpc>
                <a:spcPct val="100000"/>
              </a:lnSpc>
              <a:spcBef>
                <a:spcPct val="50000"/>
              </a:spcBef>
              <a:buNone/>
              <a:defRPr sz="2780" b="0" i="0">
                <a:solidFill>
                  <a:schemeClr val="bg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63853" y="3461013"/>
            <a:ext cx="10074652" cy="5119647"/>
          </a:xfrm>
          <a:prstGeom prst="rect">
            <a:avLst/>
          </a:prstGeom>
        </p:spPr>
        <p:txBody>
          <a:bodyPr>
            <a:noAutofit/>
          </a:bodyPr>
          <a:lstStyle>
            <a:lvl1pPr marL="232016" indent="-505443" algn="l">
              <a:lnSpc>
                <a:spcPct val="90000"/>
              </a:lnSpc>
              <a:defRPr sz="5055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36489445"/>
      </p:ext>
    </p:extLst>
  </p:cSld>
  <p:clrMapOvr>
    <a:masterClrMapping/>
  </p:clrMapOvr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1814" y="8797836"/>
            <a:ext cx="9846691" cy="784865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762742">
              <a:lnSpc>
                <a:spcPct val="100000"/>
              </a:lnSpc>
              <a:spcBef>
                <a:spcPct val="50000"/>
              </a:spcBef>
              <a:buNone/>
              <a:defRPr sz="2780" b="0" i="0">
                <a:solidFill>
                  <a:schemeClr val="bg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63853" y="3461013"/>
            <a:ext cx="10074652" cy="5119647"/>
          </a:xfrm>
          <a:prstGeom prst="rect">
            <a:avLst/>
          </a:prstGeom>
        </p:spPr>
        <p:txBody>
          <a:bodyPr>
            <a:noAutofit/>
          </a:bodyPr>
          <a:lstStyle>
            <a:lvl1pPr marL="232016" indent="-505443" algn="l">
              <a:lnSpc>
                <a:spcPct val="90000"/>
              </a:lnSpc>
              <a:defRPr sz="5055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65455626"/>
      </p:ext>
    </p:extLst>
  </p:cSld>
  <p:clrMapOvr>
    <a:masterClrMapping/>
  </p:clrMapOvr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1555413" cy="11555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bg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631937" y="9055609"/>
            <a:ext cx="10285521" cy="643189"/>
          </a:xfrm>
          <a:prstGeom prst="rect">
            <a:avLst/>
          </a:prstGeom>
          <a:noFill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3665"/>
              </a:lnSpc>
              <a:spcBef>
                <a:spcPts val="0"/>
              </a:spcBef>
              <a:buNone/>
              <a:defRPr sz="3033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77314273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" y="3"/>
            <a:ext cx="11754022" cy="6387575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bg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67136" y="6862299"/>
            <a:ext cx="10570014" cy="683585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4044" baseline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0642646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217" y="3741006"/>
            <a:ext cx="4627756" cy="657327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0675" indent="-148454">
              <a:lnSpc>
                <a:spcPct val="95000"/>
              </a:lnSpc>
              <a:spcBef>
                <a:spcPts val="1403"/>
              </a:spcBef>
              <a:buClr>
                <a:schemeClr val="tx2"/>
              </a:buClr>
              <a:buSzPct val="60000"/>
              <a:buFont typeface="Arial"/>
              <a:buChar char="•"/>
              <a:defRPr sz="2527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365117" indent="-144442">
              <a:lnSpc>
                <a:spcPct val="95000"/>
              </a:lnSpc>
              <a:spcBef>
                <a:spcPts val="569"/>
              </a:spcBef>
              <a:buClr>
                <a:schemeClr val="tx2"/>
              </a:buClr>
              <a:buSzPct val="60000"/>
              <a:buFont typeface="Arial"/>
              <a:buChar char="•"/>
              <a:defRPr sz="2275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509558" indent="-144442">
              <a:buClr>
                <a:schemeClr val="tx2"/>
              </a:buClr>
              <a:buSzPct val="60000"/>
              <a:buFont typeface="Arial"/>
              <a:buChar char="•"/>
              <a:defRPr sz="2022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654000" indent="-144442">
              <a:buClr>
                <a:schemeClr val="tx2"/>
              </a:buClr>
              <a:buSzPct val="60000"/>
              <a:buFont typeface="Arial"/>
              <a:buChar char="•"/>
              <a:defRPr sz="1769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798441" indent="-144442">
              <a:buClr>
                <a:schemeClr val="tx2"/>
              </a:buClr>
              <a:buSzPct val="60000"/>
              <a:buFont typeface="Arial"/>
              <a:buChar char="•"/>
              <a:defRPr sz="1517" b="0" i="0">
                <a:solidFill>
                  <a:schemeClr val="bg1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766796"/>
            <a:ext cx="465876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044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2" y="10804542"/>
            <a:ext cx="450943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10051997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64" userDrawn="1">
          <p15:clr>
            <a:srgbClr val="FBAE40"/>
          </p15:clr>
        </p15:guide>
        <p15:guide id="3" pos="3283" userDrawn="1">
          <p15:clr>
            <a:srgbClr val="FBAE40"/>
          </p15:clr>
        </p15:guide>
      </p15:sldGuideLst>
    </p:ext>
  </p:extLs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1559644" cy="11555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bg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90938243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1491216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603651" y="10804542"/>
            <a:ext cx="4381038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2022  Cisco and/or its affiliates. All rights reserved.   Cisco Confidential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89240" y="540602"/>
            <a:ext cx="10716796" cy="9585469"/>
          </a:xfrm>
          <a:prstGeom prst="rect">
            <a:avLst/>
          </a:prstGeom>
          <a:solidFill>
            <a:schemeClr val="bg2"/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1896" baseline="0">
                <a:solidFill>
                  <a:schemeClr val="bg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85880122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217" y="2699830"/>
            <a:ext cx="10460207" cy="7614445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8883" indent="-216662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80000"/>
              <a:buFont typeface="Arial"/>
              <a:buChar char="•"/>
              <a:defRPr sz="2527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577767" indent="-208638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8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866650" indent="-138424">
              <a:buClr>
                <a:schemeClr val="tx1"/>
              </a:buClr>
              <a:buSzPct val="8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1151281" indent="-216618">
              <a:buClr>
                <a:schemeClr val="tx1"/>
              </a:buClr>
              <a:buSzPct val="8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367900" indent="-212606">
              <a:buClr>
                <a:schemeClr val="tx1"/>
              </a:buClr>
              <a:buSzPct val="8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79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538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45554767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74065" y="2709177"/>
            <a:ext cx="4911051" cy="69264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20675" indent="-148454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60000"/>
              <a:buFont typeface="Arial"/>
              <a:buChar char="•"/>
              <a:defRPr sz="2527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365117" indent="-144442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6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509558" indent="-144442">
              <a:buClr>
                <a:schemeClr val="tx1"/>
              </a:buClr>
              <a:buSzPct val="6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654000" indent="-144442">
              <a:buClr>
                <a:schemeClr val="tx1"/>
              </a:buClr>
              <a:buSzPct val="6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798441" indent="-144442">
              <a:buClr>
                <a:schemeClr val="tx1"/>
              </a:buClr>
              <a:buSzPct val="6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010061" y="2709177"/>
            <a:ext cx="4911051" cy="69264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20675" indent="-148454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60000"/>
              <a:buFont typeface="Arial"/>
              <a:buChar char="•"/>
              <a:defRPr sz="2527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365117" indent="-144442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6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509558" indent="-144442">
              <a:buClr>
                <a:schemeClr val="tx1"/>
              </a:buClr>
              <a:buSzPct val="6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654000" indent="-144442">
              <a:buClr>
                <a:schemeClr val="tx1"/>
              </a:buClr>
              <a:buSzPct val="6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798441" indent="-144442">
              <a:buClr>
                <a:schemeClr val="tx1"/>
              </a:buClr>
              <a:buSzPct val="6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79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538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15660039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79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538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7754717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4099656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674066" y="3027947"/>
            <a:ext cx="10255429" cy="597311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2527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53213" y="9319415"/>
            <a:ext cx="9073870" cy="732917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762742">
              <a:lnSpc>
                <a:spcPct val="100000"/>
              </a:lnSpc>
              <a:spcBef>
                <a:spcPct val="50000"/>
              </a:spcBef>
              <a:buNone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79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538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5459938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674066" y="2699834"/>
            <a:ext cx="10255429" cy="6309112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527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53213" y="9319415"/>
            <a:ext cx="9073870" cy="732917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762742">
              <a:lnSpc>
                <a:spcPct val="100000"/>
              </a:lnSpc>
              <a:spcBef>
                <a:spcPct val="50000"/>
              </a:spcBef>
              <a:buNone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79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5842335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99839" y="3027947"/>
            <a:ext cx="10463635" cy="6905943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361028" marR="0" indent="-361028" algn="ctr" defTabSz="5776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527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79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335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0226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217" y="3741006"/>
            <a:ext cx="4627756" cy="657327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0675" indent="-148454">
              <a:lnSpc>
                <a:spcPct val="95000"/>
              </a:lnSpc>
              <a:spcBef>
                <a:spcPts val="1403"/>
              </a:spcBef>
              <a:buClr>
                <a:schemeClr val="tx2"/>
              </a:buClr>
              <a:buSzPct val="60000"/>
              <a:buFont typeface="Arial"/>
              <a:buChar char="•"/>
              <a:defRPr sz="2527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365117" indent="-144442">
              <a:lnSpc>
                <a:spcPct val="95000"/>
              </a:lnSpc>
              <a:spcBef>
                <a:spcPts val="569"/>
              </a:spcBef>
              <a:buClr>
                <a:schemeClr val="tx2"/>
              </a:buClr>
              <a:buSzPct val="60000"/>
              <a:buFont typeface="Arial"/>
              <a:buChar char="•"/>
              <a:defRPr sz="2275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509558" indent="-144442">
              <a:buClr>
                <a:schemeClr val="tx2"/>
              </a:buClr>
              <a:buSzPct val="60000"/>
              <a:buFont typeface="Arial"/>
              <a:buChar char="•"/>
              <a:defRPr sz="2022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654000" indent="-144442">
              <a:buClr>
                <a:schemeClr val="tx2"/>
              </a:buClr>
              <a:buSzPct val="60000"/>
              <a:buFont typeface="Arial"/>
              <a:buChar char="•"/>
              <a:defRPr sz="1769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798441" indent="-144442">
              <a:buClr>
                <a:schemeClr val="tx2"/>
              </a:buClr>
              <a:buSzPct val="60000"/>
              <a:buFont typeface="Arial"/>
              <a:buChar char="•"/>
              <a:defRPr sz="1517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766796"/>
            <a:ext cx="465876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044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2" y="10804542"/>
            <a:ext cx="450943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2022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90222743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64" userDrawn="1">
          <p15:clr>
            <a:srgbClr val="FBAE40"/>
          </p15:clr>
        </p15:guide>
        <p15:guide id="3" pos="3283" userDrawn="1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29625" y="3723411"/>
            <a:ext cx="4836824" cy="410859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441744" y="1194775"/>
            <a:ext cx="4487753" cy="9119502"/>
          </a:xfrm>
          <a:prstGeom prst="rect">
            <a:avLst/>
          </a:prstGeom>
        </p:spPr>
        <p:txBody>
          <a:bodyPr lIns="0" rIns="0" anchor="ctr" anchorCtr="0"/>
          <a:lstStyle>
            <a:lvl1pPr marL="214657" indent="-214657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288883" algn="l"/>
              </a:tabLst>
              <a:defRPr sz="3033"/>
            </a:lvl1pPr>
            <a:lvl2pPr marL="437337" indent="-216662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033"/>
            </a:lvl2pPr>
            <a:lvl3pPr marL="577767" indent="-148454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527"/>
            </a:lvl3pPr>
            <a:lvl4pPr marL="726221" indent="-148454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2275"/>
            </a:lvl4pPr>
            <a:lvl5pPr marL="940878" indent="-142436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27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ltGray">
          <a:xfrm>
            <a:off x="603651" y="10804542"/>
            <a:ext cx="4381038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42556835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</p15:sldGuideLst>
    </p:ext>
  </p:extLs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29625" y="3723411"/>
            <a:ext cx="4836824" cy="410859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441744" y="1194775"/>
            <a:ext cx="4487753" cy="9119502"/>
          </a:xfrm>
          <a:prstGeom prst="rect">
            <a:avLst/>
          </a:prstGeom>
        </p:spPr>
        <p:txBody>
          <a:bodyPr lIns="0" rIns="0" anchor="ctr" anchorCtr="0"/>
          <a:lstStyle>
            <a:lvl1pPr marL="214657" indent="-214657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288883" algn="l"/>
              </a:tabLst>
              <a:defRPr sz="3033"/>
            </a:lvl1pPr>
            <a:lvl2pPr marL="437337" indent="-216662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033"/>
            </a:lvl2pPr>
            <a:lvl3pPr marL="577767" indent="-148454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527"/>
            </a:lvl3pPr>
            <a:lvl4pPr marL="726221" indent="-148454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2275"/>
            </a:lvl4pPr>
            <a:lvl5pPr marL="940878" indent="-142436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27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ltGray">
          <a:xfrm>
            <a:off x="603651" y="10804542"/>
            <a:ext cx="4381038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2022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42694454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</p15:sldGuideLst>
    </p:ext>
  </p:extLst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1146982"/>
            <a:ext cx="4813235" cy="1472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441744" y="1146983"/>
            <a:ext cx="4487753" cy="9167294"/>
          </a:xfrm>
          <a:prstGeom prst="rect">
            <a:avLst/>
          </a:prstGeom>
        </p:spPr>
        <p:txBody>
          <a:bodyPr lIns="0" rIns="0"/>
          <a:lstStyle>
            <a:lvl1pPr marL="144442" indent="-144442">
              <a:lnSpc>
                <a:spcPct val="100000"/>
              </a:lnSpc>
              <a:buClr>
                <a:schemeClr val="tx1"/>
              </a:buClr>
              <a:buSzPct val="60000"/>
              <a:defRPr sz="2527"/>
            </a:lvl1pPr>
            <a:lvl2pPr marL="288883" indent="-144442">
              <a:lnSpc>
                <a:spcPct val="100000"/>
              </a:lnSpc>
              <a:buClr>
                <a:schemeClr val="tx1"/>
              </a:buClr>
              <a:buSzPct val="60000"/>
              <a:defRPr sz="2527"/>
            </a:lvl2pPr>
            <a:lvl3pPr marL="433325" indent="-144442">
              <a:lnSpc>
                <a:spcPct val="100000"/>
              </a:lnSpc>
              <a:buClr>
                <a:schemeClr val="tx1"/>
              </a:buClr>
              <a:buSzPct val="60000"/>
              <a:defRPr sz="2275"/>
            </a:lvl3pPr>
            <a:lvl4pPr marL="577767" indent="-156478">
              <a:lnSpc>
                <a:spcPct val="100000"/>
              </a:lnSpc>
              <a:buClr>
                <a:schemeClr val="tx1"/>
              </a:buClr>
              <a:buSzPct val="60000"/>
              <a:defRPr sz="2022"/>
            </a:lvl4pPr>
            <a:lvl5pPr marL="726221" indent="-148454">
              <a:lnSpc>
                <a:spcPct val="100000"/>
              </a:lnSpc>
              <a:buClr>
                <a:schemeClr val="tx1"/>
              </a:buClr>
              <a:buSzPct val="60000"/>
              <a:defRPr sz="2022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3214" y="3729009"/>
            <a:ext cx="4813235" cy="6585266"/>
          </a:xfrm>
          <a:prstGeom prst="rect">
            <a:avLst/>
          </a:prstGeom>
        </p:spPr>
        <p:txBody>
          <a:bodyPr/>
          <a:lstStyle>
            <a:lvl1pPr marL="144442" indent="-144442">
              <a:buClr>
                <a:schemeClr val="tx2"/>
              </a:buClr>
              <a:buSzPct val="60000"/>
              <a:defRPr lang="en-US" sz="2527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CiscoSans"/>
              </a:defRPr>
            </a:lvl1pPr>
            <a:lvl2pPr marL="288883" indent="-144442">
              <a:buClr>
                <a:schemeClr val="tx2"/>
              </a:buClr>
              <a:buSzPct val="60000"/>
              <a:defRPr sz="2527">
                <a:solidFill>
                  <a:schemeClr val="bg1"/>
                </a:solidFill>
              </a:defRPr>
            </a:lvl2pPr>
            <a:lvl3pPr marL="433325" indent="-144442">
              <a:buClr>
                <a:schemeClr val="tx2"/>
              </a:buClr>
              <a:buSzPct val="60000"/>
              <a:defRPr sz="2275">
                <a:solidFill>
                  <a:schemeClr val="bg1"/>
                </a:solidFill>
              </a:defRPr>
            </a:lvl3pPr>
            <a:lvl4pPr marL="577767" indent="-156478">
              <a:buClr>
                <a:schemeClr val="tx2"/>
              </a:buClr>
              <a:buSzPct val="60000"/>
              <a:defRPr sz="2022">
                <a:solidFill>
                  <a:schemeClr val="bg1"/>
                </a:solidFill>
              </a:defRPr>
            </a:lvl4pPr>
            <a:lvl5pPr marL="726221" indent="-148454">
              <a:buClr>
                <a:schemeClr val="tx2"/>
              </a:buClr>
              <a:buSzPct val="60000"/>
              <a:defRPr sz="2022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1" y="10804542"/>
            <a:ext cx="424509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2022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8699802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381" userDrawn="1">
          <p15:clr>
            <a:srgbClr val="FBAE40"/>
          </p15:clr>
        </p15:guide>
      </p15:sldGuideLst>
    </p:ext>
  </p:extLst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3728760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431713" y="1194774"/>
            <a:ext cx="4497784" cy="755948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431713" y="9126500"/>
            <a:ext cx="4497784" cy="117979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69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603651" y="10804542"/>
            <a:ext cx="3618229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2022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66487319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3719846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431713" y="1194774"/>
            <a:ext cx="4497784" cy="9119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0" y="10804542"/>
            <a:ext cx="412425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2022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709858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3728760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1" y="10804542"/>
            <a:ext cx="3723966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2022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3326005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3728760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787932" y="0"/>
            <a:ext cx="5767480" cy="115554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1" y="10804542"/>
            <a:ext cx="4169566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2022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87034936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3728760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6431713" y="1130577"/>
            <a:ext cx="4497784" cy="9183699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49" y="10804542"/>
            <a:ext cx="4018515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lvl="0" defTabSz="771802" fontAlgn="auto">
              <a:spcBef>
                <a:spcPts val="0"/>
              </a:spcBef>
              <a:spcAft>
                <a:spcPts val="0"/>
              </a:spcAft>
            </a:pPr>
            <a:r>
              <a:rPr lang="en-US" sz="758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2022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4825349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3728760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6431713" y="1130577"/>
            <a:ext cx="4497784" cy="9183699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2" y="10804542"/>
            <a:ext cx="430551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2022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4845506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A143EF34-8CED-6545-9D50-D7D58A81389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683816" y="5203906"/>
            <a:ext cx="4187781" cy="114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627581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rgbClr val="FBAB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map&#10;&#10;Description automatically generated">
            <a:extLst>
              <a:ext uri="{FF2B5EF4-FFF2-40B4-BE49-F238E27FC236}">
                <a16:creationId xmlns:a16="http://schemas.microsoft.com/office/drawing/2014/main" id="{6A99C235-028F-A649-A6B7-8769E86A20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" y="0"/>
            <a:ext cx="11543376" cy="11555413"/>
          </a:xfrm>
          <a:prstGeom prst="rect">
            <a:avLst/>
          </a:prstGeom>
        </p:spPr>
      </p:pic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419998" y="9821313"/>
            <a:ext cx="6070296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991" b="1" i="0" kern="1200" dirty="0" smtClean="0">
                <a:solidFill>
                  <a:schemeClr val="bg2">
                    <a:lumMod val="95000"/>
                  </a:schemeClr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r>
              <a:rPr lang="es-ES"/>
              <a:t>Guía para las Academias Cisco e Instructores</a:t>
            </a:r>
          </a:p>
        </p:txBody>
      </p:sp>
    </p:spTree>
    <p:extLst>
      <p:ext uri="{BB962C8B-B14F-4D97-AF65-F5344CB8AC3E}">
        <p14:creationId xmlns:p14="http://schemas.microsoft.com/office/powerpoint/2010/main" val="1502499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58233CC-CA47-3842-944B-E605F64CE07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79" y="0"/>
            <a:ext cx="11541234" cy="11541233"/>
          </a:xfrm>
          <a:prstGeom prst="rect">
            <a:avLst/>
          </a:prstGeom>
        </p:spPr>
      </p:pic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3310" y="8691597"/>
            <a:ext cx="7685315" cy="647317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2022" b="0" i="0">
                <a:solidFill>
                  <a:schemeClr val="tx2">
                    <a:lumMod val="75000"/>
                  </a:schemeClr>
                </a:solidFill>
                <a:latin typeface="+mn-lt"/>
                <a:cs typeface="CiscoSansTT ExtraLight"/>
              </a:defRPr>
            </a:lvl1pPr>
            <a:lvl2pPr marL="433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66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99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330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66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99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32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66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593310" y="9230776"/>
            <a:ext cx="7685315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022" b="0" i="0" kern="1200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593310" y="9769954"/>
            <a:ext cx="7685315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022" b="0" i="0" kern="1200" dirty="0" smtClean="0">
                <a:solidFill>
                  <a:schemeClr val="tx2">
                    <a:lumMod val="75000"/>
                  </a:schemeClr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85472" y="7214893"/>
            <a:ext cx="7691062" cy="67173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780" b="0" i="0" baseline="0">
                <a:solidFill>
                  <a:schemeClr val="tx2">
                    <a:lumMod val="75000"/>
                  </a:schemeClr>
                </a:solidFill>
                <a:latin typeface="+mj-lt"/>
                <a:cs typeface="CiscoSansTT ExtraLight"/>
              </a:defRPr>
            </a:lvl1pPr>
            <a:lvl2pPr marL="385154" indent="0">
              <a:buNone/>
              <a:defRPr/>
            </a:lvl2pPr>
            <a:lvl3pPr marL="540110" indent="0">
              <a:buNone/>
              <a:defRPr/>
            </a:lvl3pPr>
            <a:lvl4pPr marL="652950" indent="0">
              <a:buNone/>
              <a:defRPr/>
            </a:lvl4pPr>
            <a:lvl5pPr marL="759767" indent="0">
              <a:buNone/>
              <a:defRPr/>
            </a:lvl5pPr>
          </a:lstStyle>
          <a:p>
            <a:pPr lvl="0"/>
            <a:r>
              <a:rPr lang="en-GB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538046" y="5930986"/>
            <a:ext cx="7725825" cy="144845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055" b="0" i="0" spc="0" baseline="0">
                <a:solidFill>
                  <a:schemeClr val="tx2">
                    <a:lumMod val="75000"/>
                  </a:schemeClr>
                </a:solidFill>
                <a:latin typeface="+mj-lt"/>
                <a:cs typeface="CiscoSansTT ExtraLight"/>
              </a:defRPr>
            </a:lvl1pPr>
          </a:lstStyle>
          <a:p>
            <a:r>
              <a:rPr lang="en-GB"/>
              <a:t>Presentation Title Goes Here</a:t>
            </a:r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2320C5F-0F53-6842-A11F-92876CF58F4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5471" y="816097"/>
            <a:ext cx="2678112" cy="1200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7618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1146982"/>
            <a:ext cx="4813235" cy="1472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441744" y="1146983"/>
            <a:ext cx="4487753" cy="9167294"/>
          </a:xfrm>
          <a:prstGeom prst="rect">
            <a:avLst/>
          </a:prstGeom>
        </p:spPr>
        <p:txBody>
          <a:bodyPr lIns="0" rIns="0"/>
          <a:lstStyle>
            <a:lvl1pPr marL="144442" indent="-144442">
              <a:lnSpc>
                <a:spcPct val="100000"/>
              </a:lnSpc>
              <a:buClr>
                <a:schemeClr val="tx1"/>
              </a:buClr>
              <a:buSzPct val="60000"/>
              <a:defRPr sz="2527"/>
            </a:lvl1pPr>
            <a:lvl2pPr marL="288883" indent="-144442">
              <a:lnSpc>
                <a:spcPct val="100000"/>
              </a:lnSpc>
              <a:buClr>
                <a:schemeClr val="tx1"/>
              </a:buClr>
              <a:buSzPct val="60000"/>
              <a:defRPr sz="2527"/>
            </a:lvl2pPr>
            <a:lvl3pPr marL="433325" indent="-144442">
              <a:lnSpc>
                <a:spcPct val="100000"/>
              </a:lnSpc>
              <a:buClr>
                <a:schemeClr val="tx1"/>
              </a:buClr>
              <a:buSzPct val="60000"/>
              <a:defRPr sz="2275"/>
            </a:lvl3pPr>
            <a:lvl4pPr marL="577767" indent="-156478">
              <a:lnSpc>
                <a:spcPct val="100000"/>
              </a:lnSpc>
              <a:buClr>
                <a:schemeClr val="tx1"/>
              </a:buClr>
              <a:buSzPct val="60000"/>
              <a:defRPr sz="2022"/>
            </a:lvl4pPr>
            <a:lvl5pPr marL="726221" indent="-148454">
              <a:lnSpc>
                <a:spcPct val="100000"/>
              </a:lnSpc>
              <a:buClr>
                <a:schemeClr val="tx1"/>
              </a:buClr>
              <a:buSzPct val="60000"/>
              <a:defRPr sz="2022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3214" y="3729009"/>
            <a:ext cx="4813235" cy="6585266"/>
          </a:xfrm>
          <a:prstGeom prst="rect">
            <a:avLst/>
          </a:prstGeom>
        </p:spPr>
        <p:txBody>
          <a:bodyPr/>
          <a:lstStyle>
            <a:lvl1pPr marL="144442" indent="-144442">
              <a:buClr>
                <a:schemeClr val="tx2"/>
              </a:buClr>
              <a:buSzPct val="60000"/>
              <a:defRPr lang="en-US" sz="2527" kern="1200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1pPr>
            <a:lvl2pPr marL="288883" indent="-144442">
              <a:buClr>
                <a:schemeClr val="tx2"/>
              </a:buClr>
              <a:buSzPct val="60000"/>
              <a:defRPr sz="2527">
                <a:solidFill>
                  <a:schemeClr val="bg1">
                    <a:lumMod val="75000"/>
                  </a:schemeClr>
                </a:solidFill>
              </a:defRPr>
            </a:lvl2pPr>
            <a:lvl3pPr marL="433325" indent="-144442">
              <a:buClr>
                <a:schemeClr val="tx2"/>
              </a:buClr>
              <a:buSzPct val="60000"/>
              <a:defRPr sz="2275">
                <a:solidFill>
                  <a:schemeClr val="bg1">
                    <a:lumMod val="75000"/>
                  </a:schemeClr>
                </a:solidFill>
              </a:defRPr>
            </a:lvl3pPr>
            <a:lvl4pPr marL="577767" indent="-156478">
              <a:buClr>
                <a:schemeClr val="tx2"/>
              </a:buClr>
              <a:buSzPct val="60000"/>
              <a:defRPr sz="2022">
                <a:solidFill>
                  <a:schemeClr val="bg1">
                    <a:lumMod val="75000"/>
                  </a:schemeClr>
                </a:solidFill>
              </a:defRPr>
            </a:lvl4pPr>
            <a:lvl5pPr marL="726221" indent="-148454">
              <a:buClr>
                <a:schemeClr val="tx2"/>
              </a:buClr>
              <a:buSzPct val="60000"/>
              <a:defRPr sz="2022"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1" y="10804542"/>
            <a:ext cx="424509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7705512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381" userDrawn="1">
          <p15:clr>
            <a:srgbClr val="FBAE40"/>
          </p15:clr>
        </p15:guide>
      </p15:sldGuideLst>
    </p:ext>
  </p:extLs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1505213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indoor&#10;&#10;Description automatically generated">
            <a:extLst>
              <a:ext uri="{FF2B5EF4-FFF2-40B4-BE49-F238E27FC236}">
                <a16:creationId xmlns:a16="http://schemas.microsoft.com/office/drawing/2014/main" id="{DA442B17-5BC4-4341-8365-3CC7AA8D663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22" y="-13253"/>
            <a:ext cx="11569857" cy="1158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0187910"/>
      </p:ext>
    </p:extLst>
  </p:cSld>
  <p:clrMapOvr>
    <a:masterClrMapping/>
  </p:clrMapOvr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picture containing background pattern&#10;&#10;Description automatically generated">
            <a:extLst>
              <a:ext uri="{FF2B5EF4-FFF2-40B4-BE49-F238E27FC236}">
                <a16:creationId xmlns:a16="http://schemas.microsoft.com/office/drawing/2014/main" id="{A5190139-754E-6549-B828-FBD7C3D33C3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22" y="-13253"/>
            <a:ext cx="11569857" cy="11581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027672"/>
      </p:ext>
    </p:extLst>
  </p:cSld>
  <p:clrMapOvr>
    <a:masterClrMapping/>
  </p:clrMapOvr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rgbClr val="FBAB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4755354" y="4783198"/>
            <a:ext cx="2044707" cy="1931117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endParaRPr lang="en-US" sz="2275">
              <a:solidFill>
                <a:schemeClr val="tx2"/>
              </a:solidFill>
            </a:endParaRPr>
          </a:p>
        </p:txBody>
      </p:sp>
      <p:pic>
        <p:nvPicPr>
          <p:cNvPr id="8" name="Picture 7" descr="Icon&#10;&#10;Description automatically generated with low confidence">
            <a:extLst>
              <a:ext uri="{FF2B5EF4-FFF2-40B4-BE49-F238E27FC236}">
                <a16:creationId xmlns:a16="http://schemas.microsoft.com/office/drawing/2014/main" id="{60FD13CC-56BF-4845-91CD-0E5DBD223A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" y="0"/>
            <a:ext cx="11543376" cy="11555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429277"/>
      </p:ext>
    </p:extLst>
  </p:cSld>
  <p:clrMapOvr>
    <a:masterClrMapping/>
  </p:clrMapOvr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losing Slide">
    <p:bg>
      <p:bgPr>
        <a:solidFill>
          <a:srgbClr val="FBAB2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rgbClr val="FBAB2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/>
          </a:p>
        </p:txBody>
      </p:sp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4755354" y="4783198"/>
            <a:ext cx="2044707" cy="1931117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endParaRPr lang="en-US" sz="2275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2664208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8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0704671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2512777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217" y="2699830"/>
            <a:ext cx="10460207" cy="7614445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8868" indent="-216652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80000"/>
              <a:buFont typeface="Arial"/>
              <a:buChar char="•"/>
              <a:defRPr sz="2527" b="0" i="0">
                <a:solidFill>
                  <a:schemeClr val="tx1"/>
                </a:solidFill>
                <a:latin typeface="CiscoSansTT ExtraLight" panose="020B0303020201020303" pitchFamily="34" charset="0"/>
                <a:ea typeface="CiscoSansTT Thin" charset="0"/>
                <a:cs typeface="CiscoSansTT Thin" charset="0"/>
              </a:defRPr>
            </a:lvl1pPr>
            <a:lvl2pPr marL="577739" indent="-208628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80000"/>
              <a:buFont typeface="Arial"/>
              <a:buChar char="•"/>
              <a:defRPr sz="2275" b="0" i="0">
                <a:solidFill>
                  <a:schemeClr val="tx1"/>
                </a:solidFill>
                <a:latin typeface="CiscoSansTT ExtraLight" panose="020B0303020201020303" pitchFamily="34" charset="0"/>
                <a:ea typeface="CiscoSansTT Thin" charset="0"/>
                <a:cs typeface="CiscoSansTT Thin" charset="0"/>
              </a:defRPr>
            </a:lvl2pPr>
            <a:lvl3pPr marL="866607" indent="-138416">
              <a:buClr>
                <a:schemeClr val="tx1"/>
              </a:buClr>
              <a:buSzPct val="80000"/>
              <a:buFont typeface="Arial"/>
              <a:buChar char="•"/>
              <a:defRPr sz="2022" b="0" i="0">
                <a:solidFill>
                  <a:schemeClr val="tx1"/>
                </a:solidFill>
                <a:latin typeface="CiscoSansTT ExtraLight" panose="020B0303020201020303" pitchFamily="34" charset="0"/>
                <a:ea typeface="CiscoSansTT Thin" charset="0"/>
                <a:cs typeface="CiscoSansTT Thin" charset="0"/>
              </a:defRPr>
            </a:lvl3pPr>
            <a:lvl4pPr marL="1151223" indent="-216608">
              <a:buClr>
                <a:schemeClr val="tx1"/>
              </a:buClr>
              <a:buSzPct val="80000"/>
              <a:buFont typeface="Arial"/>
              <a:buChar char="•"/>
              <a:defRPr sz="1769" b="0" i="0">
                <a:solidFill>
                  <a:schemeClr val="tx1"/>
                </a:solidFill>
                <a:latin typeface="CiscoSansTT ExtraLight" panose="020B0303020201020303" pitchFamily="34" charset="0"/>
                <a:ea typeface="CiscoSansTT Thin" charset="0"/>
                <a:cs typeface="CiscoSansTT Thin" charset="0"/>
              </a:defRPr>
            </a:lvl4pPr>
            <a:lvl5pPr marL="1367831" indent="-212596">
              <a:buClr>
                <a:schemeClr val="tx1"/>
              </a:buClr>
              <a:buSzPct val="80000"/>
              <a:buFont typeface="Arial"/>
              <a:buChar char="•"/>
              <a:defRPr sz="1517" b="0" i="0">
                <a:solidFill>
                  <a:schemeClr val="tx1"/>
                </a:solidFill>
                <a:latin typeface="CiscoSansTT ExtraLight" panose="020B0303020201020303" pitchFamily="34" charset="0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3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34106857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3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315790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egue_for ev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3" y="2056562"/>
            <a:ext cx="9601762" cy="5773654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accent1"/>
                </a:solidFill>
                <a:latin typeface="Arial" panose="020B0604020202020204" pitchFamily="34" charset="0"/>
                <a:ea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8486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3728760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431713" y="1194774"/>
            <a:ext cx="4497784" cy="755948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431713" y="9126500"/>
            <a:ext cx="4497784" cy="117979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69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603651" y="10804542"/>
            <a:ext cx="3618229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3394826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map&#10;&#10;Description automatically generated">
            <a:extLst>
              <a:ext uri="{FF2B5EF4-FFF2-40B4-BE49-F238E27FC236}">
                <a16:creationId xmlns:a16="http://schemas.microsoft.com/office/drawing/2014/main" id="{6A99C235-028F-A649-A6B7-8769E86A20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" y="0"/>
            <a:ext cx="11543376" cy="11555413"/>
          </a:xfrm>
          <a:prstGeom prst="rect">
            <a:avLst/>
          </a:prstGeom>
        </p:spPr>
      </p:pic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419998" y="9821313"/>
            <a:ext cx="6070296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991" b="1" i="0" kern="1200" dirty="0" smtClean="0">
                <a:solidFill>
                  <a:schemeClr val="bg2">
                    <a:lumMod val="95000"/>
                  </a:schemeClr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r>
              <a:rPr lang="es-ES"/>
              <a:t>Guía para las Academias Cisco e Instructores</a:t>
            </a:r>
          </a:p>
        </p:txBody>
      </p:sp>
    </p:spTree>
    <p:extLst>
      <p:ext uri="{BB962C8B-B14F-4D97-AF65-F5344CB8AC3E}">
        <p14:creationId xmlns:p14="http://schemas.microsoft.com/office/powerpoint/2010/main" val="4039185838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3312" y="8664568"/>
            <a:ext cx="10484314" cy="647317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2275" b="0" i="0">
                <a:solidFill>
                  <a:schemeClr val="bg1"/>
                </a:solidFill>
                <a:latin typeface="+mn-lt"/>
                <a:cs typeface="CiscoSansTT ExtraLight"/>
              </a:defRPr>
            </a:lvl1pPr>
            <a:lvl2pPr marL="433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66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99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33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66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99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32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661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593312" y="9149684"/>
            <a:ext cx="10484314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275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593312" y="9769956"/>
            <a:ext cx="10484314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275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85473" y="6837892"/>
            <a:ext cx="10492154" cy="67173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780" b="0" i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  <a:lvl2pPr marL="385145" indent="0">
              <a:buNone/>
              <a:defRPr/>
            </a:lvl2pPr>
            <a:lvl3pPr marL="540097" indent="0">
              <a:buNone/>
              <a:defRPr/>
            </a:lvl3pPr>
            <a:lvl4pPr marL="652933" indent="0">
              <a:buNone/>
              <a:defRPr/>
            </a:lvl4pPr>
            <a:lvl5pPr marL="759748" indent="0">
              <a:buNone/>
              <a:defRPr/>
            </a:lvl5pPr>
          </a:lstStyle>
          <a:p>
            <a:pPr lvl="0"/>
            <a:r>
              <a:rPr lang="en-GB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538047" y="5553983"/>
            <a:ext cx="10539578" cy="144845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055" b="0" i="0" spc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</a:lstStyle>
          <a:p>
            <a:r>
              <a:rPr lang="en-GB"/>
              <a:t>Presentation Title Goes Here</a:t>
            </a:r>
            <a:endParaRPr lang="en-US"/>
          </a:p>
        </p:txBody>
      </p:sp>
      <p:sp>
        <p:nvSpPr>
          <p:cNvPr id="6" name="Freeform 6"/>
          <p:cNvSpPr>
            <a:spLocks noChangeAspect="1" noEditPoints="1"/>
          </p:cNvSpPr>
          <p:nvPr/>
        </p:nvSpPr>
        <p:spPr bwMode="auto">
          <a:xfrm>
            <a:off x="593309" y="879120"/>
            <a:ext cx="1005321" cy="94947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endParaRPr lang="en-US" sz="2275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720526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3" y="2056562"/>
            <a:ext cx="9601762" cy="5773654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646036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>
              <a:solidFill>
                <a:schemeClr val="tx2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3" y="2056562"/>
            <a:ext cx="9601762" cy="5773654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791033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>
              <a:solidFill>
                <a:schemeClr val="bg1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1814" y="8797836"/>
            <a:ext cx="9846691" cy="784865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762723">
              <a:lnSpc>
                <a:spcPct val="100000"/>
              </a:lnSpc>
              <a:spcBef>
                <a:spcPct val="50000"/>
              </a:spcBef>
              <a:buNone/>
              <a:defRPr sz="278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63853" y="3461015"/>
            <a:ext cx="10074652" cy="5119647"/>
          </a:xfrm>
          <a:prstGeom prst="rect">
            <a:avLst/>
          </a:prstGeom>
        </p:spPr>
        <p:txBody>
          <a:bodyPr>
            <a:noAutofit/>
          </a:bodyPr>
          <a:lstStyle>
            <a:lvl1pPr marL="232012" indent="-505430" algn="l">
              <a:lnSpc>
                <a:spcPct val="90000"/>
              </a:lnSpc>
              <a:defRPr sz="5055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7761872"/>
      </p:ext>
    </p:extLst>
  </p:cSld>
  <p:clrMapOvr>
    <a:masterClrMapping/>
  </p:clrMapOvr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>
              <a:solidFill>
                <a:schemeClr val="tx2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1814" y="8797836"/>
            <a:ext cx="9846691" cy="784865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762723">
              <a:lnSpc>
                <a:spcPct val="100000"/>
              </a:lnSpc>
              <a:spcBef>
                <a:spcPct val="50000"/>
              </a:spcBef>
              <a:buNone/>
              <a:defRPr sz="278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63853" y="3461015"/>
            <a:ext cx="10074652" cy="5119647"/>
          </a:xfrm>
          <a:prstGeom prst="rect">
            <a:avLst/>
          </a:prstGeom>
        </p:spPr>
        <p:txBody>
          <a:bodyPr>
            <a:noAutofit/>
          </a:bodyPr>
          <a:lstStyle>
            <a:lvl1pPr marL="232012" indent="-505430" algn="l">
              <a:lnSpc>
                <a:spcPct val="90000"/>
              </a:lnSpc>
              <a:defRPr sz="5055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88833287"/>
      </p:ext>
    </p:extLst>
  </p:cSld>
  <p:clrMapOvr>
    <a:masterClrMapping/>
  </p:clrMapOvr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1555413" cy="11555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631938" y="9055609"/>
            <a:ext cx="10285521" cy="643189"/>
          </a:xfrm>
          <a:prstGeom prst="rect">
            <a:avLst/>
          </a:prstGeom>
          <a:noFill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3665"/>
              </a:lnSpc>
              <a:spcBef>
                <a:spcPts val="0"/>
              </a:spcBef>
              <a:buNone/>
              <a:defRPr sz="3033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54258270"/>
      </p:ext>
    </p:extLst>
  </p:cSld>
  <p:clrMapOvr>
    <a:masterClrMapping/>
  </p:clrMapOvr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" y="5"/>
            <a:ext cx="11754022" cy="6387575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67138" y="6862299"/>
            <a:ext cx="10570014" cy="683585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4044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99717014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1559644" cy="11555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33589632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" y="0"/>
            <a:ext cx="11491216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ltGray">
          <a:xfrm>
            <a:off x="603652" y="10804544"/>
            <a:ext cx="4381038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83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89240" y="540605"/>
            <a:ext cx="10716796" cy="9585469"/>
          </a:xfrm>
          <a:prstGeom prst="rect">
            <a:avLst/>
          </a:prstGeom>
          <a:solidFill>
            <a:schemeClr val="bg2"/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1896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83651326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tx2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3728760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431713" y="1194774"/>
            <a:ext cx="4497784" cy="9119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0" y="10804542"/>
            <a:ext cx="412425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427646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217" y="2699830"/>
            <a:ext cx="10460207" cy="7614445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8876" indent="-216658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80000"/>
              <a:buFont typeface="Arial"/>
              <a:buChar char="•"/>
              <a:defRPr sz="2527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577753" indent="-208633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8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866628" indent="-138420">
              <a:buClr>
                <a:schemeClr val="tx1"/>
              </a:buClr>
              <a:buSzPct val="8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1151252" indent="-216613">
              <a:buClr>
                <a:schemeClr val="tx1"/>
              </a:buClr>
              <a:buSzPct val="8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367866" indent="-212601">
              <a:buClr>
                <a:schemeClr val="tx1"/>
              </a:buClr>
              <a:buSzPct val="8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1059876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74065" y="2709177"/>
            <a:ext cx="4911051" cy="69264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20670" indent="-148450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60000"/>
              <a:buFont typeface="Arial"/>
              <a:buChar char="•"/>
              <a:defRPr sz="2527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365108" indent="-144438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6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509546" indent="-144438">
              <a:buClr>
                <a:schemeClr val="tx1"/>
              </a:buClr>
              <a:buSzPct val="6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653984" indent="-144438">
              <a:buClr>
                <a:schemeClr val="tx1"/>
              </a:buClr>
              <a:buSzPct val="6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798422" indent="-144438">
              <a:buClr>
                <a:schemeClr val="tx1"/>
              </a:buClr>
              <a:buSzPct val="6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010061" y="2709177"/>
            <a:ext cx="4911051" cy="69264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20670" indent="-148450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60000"/>
              <a:buFont typeface="Arial"/>
              <a:buChar char="•"/>
              <a:defRPr sz="2527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365108" indent="-144438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6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509546" indent="-144438">
              <a:buClr>
                <a:schemeClr val="tx1"/>
              </a:buClr>
              <a:buSzPct val="6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653984" indent="-144438">
              <a:buClr>
                <a:schemeClr val="tx1"/>
              </a:buClr>
              <a:buSzPct val="6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798422" indent="-144438">
              <a:buClr>
                <a:schemeClr val="tx1"/>
              </a:buClr>
              <a:buSzPct val="6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8312333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5569837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1423122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674066" y="3027949"/>
            <a:ext cx="10255429" cy="597311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2527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53215" y="9319418"/>
            <a:ext cx="9073870" cy="732917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762723">
              <a:lnSpc>
                <a:spcPct val="100000"/>
              </a:lnSpc>
              <a:spcBef>
                <a:spcPct val="50000"/>
              </a:spcBef>
              <a:buNone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9544382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674066" y="2699836"/>
            <a:ext cx="10255429" cy="6309112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527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53215" y="9319418"/>
            <a:ext cx="9073870" cy="732917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762723">
              <a:lnSpc>
                <a:spcPct val="100000"/>
              </a:lnSpc>
              <a:spcBef>
                <a:spcPct val="50000"/>
              </a:spcBef>
              <a:buNone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055262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99839" y="3027949"/>
            <a:ext cx="10463635" cy="6905943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361020" marR="0" indent="-361020" algn="ctr" defTabSz="57763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527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7399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0226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217" y="3741009"/>
            <a:ext cx="4627756" cy="657327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0670" indent="-148450">
              <a:lnSpc>
                <a:spcPct val="95000"/>
              </a:lnSpc>
              <a:spcBef>
                <a:spcPts val="1403"/>
              </a:spcBef>
              <a:buClr>
                <a:schemeClr val="tx2"/>
              </a:buClr>
              <a:buSzPct val="60000"/>
              <a:buFont typeface="Arial"/>
              <a:buChar char="•"/>
              <a:defRPr sz="2527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365108" indent="-144438">
              <a:lnSpc>
                <a:spcPct val="95000"/>
              </a:lnSpc>
              <a:spcBef>
                <a:spcPts val="569"/>
              </a:spcBef>
              <a:buClr>
                <a:schemeClr val="tx2"/>
              </a:buClr>
              <a:buSzPct val="60000"/>
              <a:buFont typeface="Arial"/>
              <a:buChar char="•"/>
              <a:defRPr sz="2275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509546" indent="-144438">
              <a:buClr>
                <a:schemeClr val="tx2"/>
              </a:buClr>
              <a:buSzPct val="60000"/>
              <a:buFont typeface="Arial"/>
              <a:buChar char="•"/>
              <a:defRPr sz="2022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653984" indent="-144438">
              <a:buClr>
                <a:schemeClr val="tx2"/>
              </a:buClr>
              <a:buSzPct val="60000"/>
              <a:buFont typeface="Arial"/>
              <a:buChar char="•"/>
              <a:defRPr sz="1769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798422" indent="-144438">
              <a:buClr>
                <a:schemeClr val="tx2"/>
              </a:buClr>
              <a:buSzPct val="60000"/>
              <a:buFont typeface="Arial"/>
              <a:buChar char="•"/>
              <a:defRPr sz="1517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766801"/>
            <a:ext cx="465876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044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603652" y="10804544"/>
            <a:ext cx="450943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83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1337966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64" userDrawn="1">
          <p15:clr>
            <a:srgbClr val="FBAE40"/>
          </p15:clr>
        </p15:guide>
        <p15:guide id="3" pos="3283" userDrawn="1">
          <p15:clr>
            <a:srgbClr val="FBAE40"/>
          </p15:clr>
        </p15:guide>
      </p15:sldGuideLst>
    </p:ext>
  </p:extLst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29626" y="3723411"/>
            <a:ext cx="4836824" cy="410859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441744" y="1194775"/>
            <a:ext cx="4487753" cy="9119502"/>
          </a:xfrm>
          <a:prstGeom prst="rect">
            <a:avLst/>
          </a:prstGeom>
        </p:spPr>
        <p:txBody>
          <a:bodyPr lIns="0" rIns="0" anchor="ctr" anchorCtr="0"/>
          <a:lstStyle>
            <a:lvl1pPr marL="214652" indent="-214652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288876" algn="l"/>
              </a:tabLst>
              <a:defRPr sz="3033"/>
            </a:lvl1pPr>
            <a:lvl2pPr marL="437328" indent="-216658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033"/>
            </a:lvl2pPr>
            <a:lvl3pPr marL="577753" indent="-148450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527"/>
            </a:lvl3pPr>
            <a:lvl4pPr marL="726203" indent="-148450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2275"/>
            </a:lvl4pPr>
            <a:lvl5pPr marL="940855" indent="-142432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27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ltGray">
          <a:xfrm>
            <a:off x="603652" y="10804544"/>
            <a:ext cx="4381038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83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53701420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</p15:sldGuideLst>
    </p:ext>
  </p:extLst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1146982"/>
            <a:ext cx="4813235" cy="1472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441744" y="1146983"/>
            <a:ext cx="4487753" cy="9167294"/>
          </a:xfrm>
          <a:prstGeom prst="rect">
            <a:avLst/>
          </a:prstGeom>
        </p:spPr>
        <p:txBody>
          <a:bodyPr lIns="0" rIns="0"/>
          <a:lstStyle>
            <a:lvl1pPr marL="144438" indent="-144438">
              <a:lnSpc>
                <a:spcPct val="100000"/>
              </a:lnSpc>
              <a:buClr>
                <a:schemeClr val="tx1"/>
              </a:buClr>
              <a:buSzPct val="60000"/>
              <a:defRPr sz="2527"/>
            </a:lvl1pPr>
            <a:lvl2pPr marL="288876" indent="-144438">
              <a:lnSpc>
                <a:spcPct val="100000"/>
              </a:lnSpc>
              <a:buClr>
                <a:schemeClr val="tx1"/>
              </a:buClr>
              <a:buSzPct val="60000"/>
              <a:defRPr sz="2527"/>
            </a:lvl2pPr>
            <a:lvl3pPr marL="433315" indent="-144438">
              <a:lnSpc>
                <a:spcPct val="100000"/>
              </a:lnSpc>
              <a:buClr>
                <a:schemeClr val="tx1"/>
              </a:buClr>
              <a:buSzPct val="60000"/>
              <a:defRPr sz="2275"/>
            </a:lvl3pPr>
            <a:lvl4pPr marL="577753" indent="-156474">
              <a:lnSpc>
                <a:spcPct val="100000"/>
              </a:lnSpc>
              <a:buClr>
                <a:schemeClr val="tx1"/>
              </a:buClr>
              <a:buSzPct val="60000"/>
              <a:defRPr sz="2022"/>
            </a:lvl4pPr>
            <a:lvl5pPr marL="726203" indent="-148450">
              <a:lnSpc>
                <a:spcPct val="100000"/>
              </a:lnSpc>
              <a:buClr>
                <a:schemeClr val="tx1"/>
              </a:buClr>
              <a:buSzPct val="60000"/>
              <a:defRPr sz="2022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3215" y="3729012"/>
            <a:ext cx="4813235" cy="6585266"/>
          </a:xfrm>
          <a:prstGeom prst="rect">
            <a:avLst/>
          </a:prstGeom>
        </p:spPr>
        <p:txBody>
          <a:bodyPr/>
          <a:lstStyle>
            <a:lvl1pPr marL="144438" indent="-144438">
              <a:buClr>
                <a:schemeClr val="tx2"/>
              </a:buClr>
              <a:buSzPct val="60000"/>
              <a:defRPr lang="en-US" sz="2527" kern="1200" dirty="0" smtClean="0">
                <a:solidFill>
                  <a:schemeClr val="tx2"/>
                </a:solidFill>
                <a:latin typeface="+mn-lt"/>
                <a:ea typeface="ＭＳ Ｐゴシック" charset="0"/>
                <a:cs typeface="CiscoSans"/>
              </a:defRPr>
            </a:lvl1pPr>
            <a:lvl2pPr marL="288876" indent="-144438">
              <a:buClr>
                <a:schemeClr val="tx2"/>
              </a:buClr>
              <a:buSzPct val="60000"/>
              <a:defRPr sz="2527">
                <a:solidFill>
                  <a:schemeClr val="tx2"/>
                </a:solidFill>
              </a:defRPr>
            </a:lvl2pPr>
            <a:lvl3pPr marL="433315" indent="-144438">
              <a:buClr>
                <a:schemeClr val="tx2"/>
              </a:buClr>
              <a:buSzPct val="60000"/>
              <a:defRPr sz="2275">
                <a:solidFill>
                  <a:schemeClr val="tx2"/>
                </a:solidFill>
              </a:defRPr>
            </a:lvl3pPr>
            <a:lvl4pPr marL="577753" indent="-156474">
              <a:buClr>
                <a:schemeClr val="tx2"/>
              </a:buClr>
              <a:buSzPct val="60000"/>
              <a:defRPr sz="2022">
                <a:solidFill>
                  <a:schemeClr val="tx2"/>
                </a:solidFill>
              </a:defRPr>
            </a:lvl4pPr>
            <a:lvl5pPr marL="726203" indent="-148450">
              <a:buClr>
                <a:schemeClr val="tx2"/>
              </a:buClr>
              <a:buSzPct val="60000"/>
              <a:defRPr sz="2022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603652" y="10804546"/>
            <a:ext cx="424509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83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97282403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381" userDrawn="1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3728760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1" y="10804542"/>
            <a:ext cx="3723966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8844655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846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431714" y="1194774"/>
            <a:ext cx="4497784" cy="755948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431714" y="9126502"/>
            <a:ext cx="4497784" cy="117979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69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603651" y="10804546"/>
            <a:ext cx="3618229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83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5023756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19848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431714" y="1194776"/>
            <a:ext cx="4497784" cy="9119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603650" y="10804546"/>
            <a:ext cx="412425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83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7791355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603652" y="10804546"/>
            <a:ext cx="3723966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83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59426092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787934" y="0"/>
            <a:ext cx="5767480" cy="115554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603651" y="10804546"/>
            <a:ext cx="4169566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83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6274834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6431714" y="1130577"/>
            <a:ext cx="4497784" cy="9183699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603652" y="10804546"/>
            <a:ext cx="4018515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83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082951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6431714" y="1130577"/>
            <a:ext cx="4497784" cy="9183699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603652" y="10804544"/>
            <a:ext cx="430551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83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2345261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/>
          </a:p>
        </p:txBody>
      </p:sp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4755354" y="4783198"/>
            <a:ext cx="2044707" cy="1931117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endParaRPr lang="en-US" sz="2275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5554611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4755354" y="4783198"/>
            <a:ext cx="2044707" cy="1931117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endParaRPr lang="en-US" sz="2275">
              <a:solidFill>
                <a:schemeClr val="tx2"/>
              </a:solidFill>
            </a:endParaRPr>
          </a:p>
        </p:txBody>
      </p:sp>
      <p:pic>
        <p:nvPicPr>
          <p:cNvPr id="8" name="Picture 7" descr="Icon&#10;&#10;Description automatically generated with low confidence">
            <a:extLst>
              <a:ext uri="{FF2B5EF4-FFF2-40B4-BE49-F238E27FC236}">
                <a16:creationId xmlns:a16="http://schemas.microsoft.com/office/drawing/2014/main" id="{60FD13CC-56BF-4845-91CD-0E5DBD223A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" y="0"/>
            <a:ext cx="11543376" cy="11555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7114526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rgbClr val="FBAB2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/>
          </a:p>
        </p:txBody>
      </p:sp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4755354" y="4783198"/>
            <a:ext cx="2044707" cy="1931117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endParaRPr lang="en-US" sz="2275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425388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729C4F9-09FA-4F61-9403-7E1EE5A818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93996CE-67DD-48C3-A146-B4A22550A1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69087B5B-FAB4-4F6F-8C1D-42A6E70F2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CF2B7-2D78-4E8E-96B2-EB0E479D6F6D}" type="datetimeFigureOut">
              <a:rPr lang="es-CO" smtClean="0"/>
              <a:t>8/01/25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CC22BD8-C6F7-4DB7-AA68-7729AEACAB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8E89641-0F7E-48AC-9BED-C85127631B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4A8CD0-F9EE-4C18-81D7-167BA89B6FCB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8950503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3728760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787932" y="0"/>
            <a:ext cx="5767480" cy="115554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1" y="10804542"/>
            <a:ext cx="4169566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5381808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map&#10;&#10;Description automatically generated">
            <a:extLst>
              <a:ext uri="{FF2B5EF4-FFF2-40B4-BE49-F238E27FC236}">
                <a16:creationId xmlns:a16="http://schemas.microsoft.com/office/drawing/2014/main" id="{6A99C235-028F-A649-A6B7-8769E86A209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" y="0"/>
            <a:ext cx="11543376" cy="11555413"/>
          </a:xfrm>
          <a:prstGeom prst="rect">
            <a:avLst/>
          </a:prstGeom>
        </p:spPr>
      </p:pic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419998" y="9821316"/>
            <a:ext cx="6070296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1991" b="1" i="0" kern="1200" dirty="0" smtClean="0">
                <a:solidFill>
                  <a:schemeClr val="bg2">
                    <a:lumMod val="95000"/>
                  </a:schemeClr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r>
              <a:rPr lang="es-ES"/>
              <a:t>Guía para las Academias Cisco e Instructores</a:t>
            </a:r>
          </a:p>
        </p:txBody>
      </p:sp>
    </p:spTree>
    <p:extLst>
      <p:ext uri="{BB962C8B-B14F-4D97-AF65-F5344CB8AC3E}">
        <p14:creationId xmlns:p14="http://schemas.microsoft.com/office/powerpoint/2010/main" val="219985768"/>
      </p:ext>
    </p:extLst>
  </p:cSld>
  <p:clrMapOvr>
    <a:masterClrMapping/>
  </p:clrMapOvr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3312" y="8664570"/>
            <a:ext cx="10484314" cy="647317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2275" b="0" i="0">
                <a:solidFill>
                  <a:schemeClr val="bg1"/>
                </a:solidFill>
                <a:latin typeface="+mn-lt"/>
                <a:cs typeface="CiscoSansTT ExtraLight"/>
              </a:defRPr>
            </a:lvl1pPr>
            <a:lvl2pPr marL="4332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665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997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330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66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995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327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660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593312" y="9149687"/>
            <a:ext cx="10484314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275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593312" y="9769959"/>
            <a:ext cx="10484314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275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85474" y="6837894"/>
            <a:ext cx="10492154" cy="67173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780" b="0" i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  <a:lvl2pPr marL="385135" indent="0">
              <a:buNone/>
              <a:defRPr/>
            </a:lvl2pPr>
            <a:lvl3pPr marL="540083" indent="0">
              <a:buNone/>
              <a:defRPr/>
            </a:lvl3pPr>
            <a:lvl4pPr marL="652917" indent="0">
              <a:buNone/>
              <a:defRPr/>
            </a:lvl4pPr>
            <a:lvl5pPr marL="759729" indent="0">
              <a:buNone/>
              <a:defRPr/>
            </a:lvl5pPr>
          </a:lstStyle>
          <a:p>
            <a:pPr lvl="0"/>
            <a:r>
              <a:rPr lang="en-GB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538048" y="5553983"/>
            <a:ext cx="10539578" cy="144845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055" b="0" i="0" spc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</a:lstStyle>
          <a:p>
            <a:r>
              <a:rPr lang="en-GB"/>
              <a:t>Presentation Title Goes Here</a:t>
            </a:r>
            <a:endParaRPr lang="en-US"/>
          </a:p>
        </p:txBody>
      </p:sp>
      <p:sp>
        <p:nvSpPr>
          <p:cNvPr id="6" name="Freeform 6"/>
          <p:cNvSpPr>
            <a:spLocks noChangeAspect="1" noEditPoints="1"/>
          </p:cNvSpPr>
          <p:nvPr/>
        </p:nvSpPr>
        <p:spPr bwMode="auto">
          <a:xfrm>
            <a:off x="593309" y="879122"/>
            <a:ext cx="1005321" cy="94947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endParaRPr lang="en-US" sz="2275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169015"/>
      </p:ext>
    </p:extLst>
  </p:cSld>
  <p:clrMapOvr>
    <a:masterClrMapping/>
  </p:clrMapOvr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3" y="2056562"/>
            <a:ext cx="9601762" cy="5773654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548025"/>
      </p:ext>
    </p:extLst>
  </p:cSld>
  <p:clrMapOvr>
    <a:masterClrMapping/>
  </p:clrMapOvr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>
              <a:solidFill>
                <a:schemeClr val="tx2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3" y="2056562"/>
            <a:ext cx="9601762" cy="5773654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0220110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>
              <a:solidFill>
                <a:schemeClr val="bg1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1814" y="8797836"/>
            <a:ext cx="9846691" cy="784865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762704">
              <a:lnSpc>
                <a:spcPct val="100000"/>
              </a:lnSpc>
              <a:spcBef>
                <a:spcPct val="50000"/>
              </a:spcBef>
              <a:buNone/>
              <a:defRPr sz="278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63853" y="3461017"/>
            <a:ext cx="10074652" cy="5119647"/>
          </a:xfrm>
          <a:prstGeom prst="rect">
            <a:avLst/>
          </a:prstGeom>
        </p:spPr>
        <p:txBody>
          <a:bodyPr>
            <a:noAutofit/>
          </a:bodyPr>
          <a:lstStyle>
            <a:lvl1pPr marL="232006" indent="-505417" algn="l">
              <a:lnSpc>
                <a:spcPct val="90000"/>
              </a:lnSpc>
              <a:defRPr sz="5055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840058483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>
              <a:solidFill>
                <a:schemeClr val="tx2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1814" y="8797836"/>
            <a:ext cx="9846691" cy="784865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762704">
              <a:lnSpc>
                <a:spcPct val="100000"/>
              </a:lnSpc>
              <a:spcBef>
                <a:spcPct val="50000"/>
              </a:spcBef>
              <a:buNone/>
              <a:defRPr sz="278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63853" y="3461017"/>
            <a:ext cx="10074652" cy="5119647"/>
          </a:xfrm>
          <a:prstGeom prst="rect">
            <a:avLst/>
          </a:prstGeom>
        </p:spPr>
        <p:txBody>
          <a:bodyPr>
            <a:noAutofit/>
          </a:bodyPr>
          <a:lstStyle>
            <a:lvl1pPr marL="232006" indent="-505417" algn="l">
              <a:lnSpc>
                <a:spcPct val="90000"/>
              </a:lnSpc>
              <a:defRPr sz="5055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22161165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1555413" cy="11555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631938" y="9055609"/>
            <a:ext cx="10285521" cy="643189"/>
          </a:xfrm>
          <a:prstGeom prst="rect">
            <a:avLst/>
          </a:prstGeom>
          <a:noFill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3665"/>
              </a:lnSpc>
              <a:spcBef>
                <a:spcPts val="0"/>
              </a:spcBef>
              <a:buNone/>
              <a:defRPr sz="3033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45152019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" y="5"/>
            <a:ext cx="11754022" cy="6387575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67138" y="6862299"/>
            <a:ext cx="10570014" cy="683585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4044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86648439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1559644" cy="11555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906302073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" y="0"/>
            <a:ext cx="11491216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ltGray">
          <a:xfrm>
            <a:off x="603652" y="10804546"/>
            <a:ext cx="4381038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6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89240" y="540607"/>
            <a:ext cx="10716796" cy="9585469"/>
          </a:xfrm>
          <a:prstGeom prst="rect">
            <a:avLst/>
          </a:prstGeom>
          <a:solidFill>
            <a:schemeClr val="bg2"/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1896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71153450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3728760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6431713" y="1130577"/>
            <a:ext cx="4497784" cy="9183699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49" y="10804542"/>
            <a:ext cx="4018515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3018367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217" y="2699830"/>
            <a:ext cx="10460207" cy="7614445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8868" indent="-216652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80000"/>
              <a:buFont typeface="Arial"/>
              <a:buChar char="•"/>
              <a:defRPr sz="2527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577739" indent="-208628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8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866607" indent="-138416">
              <a:buClr>
                <a:schemeClr val="tx1"/>
              </a:buClr>
              <a:buSzPct val="8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1151223" indent="-216608">
              <a:buClr>
                <a:schemeClr val="tx1"/>
              </a:buClr>
              <a:buSzPct val="8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367831" indent="-212596">
              <a:buClr>
                <a:schemeClr val="tx1"/>
              </a:buClr>
              <a:buSzPct val="8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3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4392123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74065" y="2709177"/>
            <a:ext cx="4911051" cy="69264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20665" indent="-148446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60000"/>
              <a:buFont typeface="Arial"/>
              <a:buChar char="•"/>
              <a:defRPr sz="2527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365099" indent="-144434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6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509533" indent="-144434">
              <a:buClr>
                <a:schemeClr val="tx1"/>
              </a:buClr>
              <a:buSzPct val="6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653967" indent="-144434">
              <a:buClr>
                <a:schemeClr val="tx1"/>
              </a:buClr>
              <a:buSzPct val="6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798401" indent="-144434">
              <a:buClr>
                <a:schemeClr val="tx1"/>
              </a:buClr>
              <a:buSzPct val="6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010061" y="2709177"/>
            <a:ext cx="4911051" cy="69264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20665" indent="-148446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60000"/>
              <a:buFont typeface="Arial"/>
              <a:buChar char="•"/>
              <a:defRPr sz="2527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365099" indent="-144434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6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509533" indent="-144434">
              <a:buClr>
                <a:schemeClr val="tx1"/>
              </a:buClr>
              <a:buSzPct val="6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653967" indent="-144434">
              <a:buClr>
                <a:schemeClr val="tx1"/>
              </a:buClr>
              <a:buSzPct val="6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798401" indent="-144434">
              <a:buClr>
                <a:schemeClr val="tx1"/>
              </a:buClr>
              <a:buSzPct val="6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3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944756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3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2107314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7991127"/>
      </p:ext>
    </p:extLst>
  </p:cSld>
  <p:clrMapOvr>
    <a:masterClrMapping/>
  </p:clrMapOvr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674066" y="3027952"/>
            <a:ext cx="10255429" cy="597311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2527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53215" y="9319419"/>
            <a:ext cx="9073870" cy="732917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762704">
              <a:lnSpc>
                <a:spcPct val="100000"/>
              </a:lnSpc>
              <a:spcBef>
                <a:spcPct val="50000"/>
              </a:spcBef>
              <a:buNone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3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263468"/>
      </p:ext>
    </p:extLst>
  </p:cSld>
  <p:clrMapOvr>
    <a:masterClrMapping/>
  </p:clrMapOvr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674066" y="2699839"/>
            <a:ext cx="10255429" cy="6309112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527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53215" y="9319419"/>
            <a:ext cx="9073870" cy="732917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762704">
              <a:lnSpc>
                <a:spcPct val="100000"/>
              </a:lnSpc>
              <a:spcBef>
                <a:spcPct val="50000"/>
              </a:spcBef>
              <a:buNone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3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4367849"/>
      </p:ext>
    </p:extLst>
  </p:cSld>
  <p:clrMapOvr>
    <a:masterClrMapping/>
  </p:clrMapOvr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99839" y="3027952"/>
            <a:ext cx="10463635" cy="6905943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361011" marR="0" indent="-361011" algn="ctr" defTabSz="57761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527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3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192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-10225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217" y="3741009"/>
            <a:ext cx="4627756" cy="657327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0665" indent="-148446">
              <a:lnSpc>
                <a:spcPct val="95000"/>
              </a:lnSpc>
              <a:spcBef>
                <a:spcPts val="1403"/>
              </a:spcBef>
              <a:buClr>
                <a:schemeClr val="tx2"/>
              </a:buClr>
              <a:buSzPct val="60000"/>
              <a:buFont typeface="Arial"/>
              <a:buChar char="•"/>
              <a:defRPr sz="2527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365099" indent="-144434">
              <a:lnSpc>
                <a:spcPct val="95000"/>
              </a:lnSpc>
              <a:spcBef>
                <a:spcPts val="569"/>
              </a:spcBef>
              <a:buClr>
                <a:schemeClr val="tx2"/>
              </a:buClr>
              <a:buSzPct val="60000"/>
              <a:buFont typeface="Arial"/>
              <a:buChar char="•"/>
              <a:defRPr sz="2275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509533" indent="-144434">
              <a:buClr>
                <a:schemeClr val="tx2"/>
              </a:buClr>
              <a:buSzPct val="60000"/>
              <a:buFont typeface="Arial"/>
              <a:buChar char="•"/>
              <a:defRPr sz="2022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653967" indent="-144434">
              <a:buClr>
                <a:schemeClr val="tx2"/>
              </a:buClr>
              <a:buSzPct val="60000"/>
              <a:buFont typeface="Arial"/>
              <a:buChar char="•"/>
              <a:defRPr sz="1769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798401" indent="-144434">
              <a:buClr>
                <a:schemeClr val="tx2"/>
              </a:buClr>
              <a:buSzPct val="60000"/>
              <a:buFont typeface="Arial"/>
              <a:buChar char="•"/>
              <a:defRPr sz="1517" b="0" i="0">
                <a:solidFill>
                  <a:schemeClr val="tx2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7" y="766803"/>
            <a:ext cx="465876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044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603652" y="10804546"/>
            <a:ext cx="450943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6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8876360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64" userDrawn="1">
          <p15:clr>
            <a:srgbClr val="FBAE40"/>
          </p15:clr>
        </p15:guide>
        <p15:guide id="3" pos="3283" userDrawn="1">
          <p15:clr>
            <a:srgbClr val="FBAE40"/>
          </p15:clr>
        </p15:guide>
      </p15:sldGuideLst>
    </p:ext>
  </p:extLst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29628" y="3723411"/>
            <a:ext cx="4836824" cy="410859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02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441745" y="1194775"/>
            <a:ext cx="4487753" cy="9119502"/>
          </a:xfrm>
          <a:prstGeom prst="rect">
            <a:avLst/>
          </a:prstGeom>
        </p:spPr>
        <p:txBody>
          <a:bodyPr lIns="0" rIns="0" anchor="ctr" anchorCtr="0"/>
          <a:lstStyle>
            <a:lvl1pPr marL="214647" indent="-214647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288868" algn="l"/>
              </a:tabLst>
              <a:defRPr sz="3033"/>
            </a:lvl1pPr>
            <a:lvl2pPr marL="437316" indent="-216652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033"/>
            </a:lvl2pPr>
            <a:lvl3pPr marL="577739" indent="-148446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527"/>
            </a:lvl3pPr>
            <a:lvl4pPr marL="726185" indent="-148446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2275"/>
            </a:lvl4pPr>
            <a:lvl5pPr marL="940833" indent="-142428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27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ltGray">
          <a:xfrm>
            <a:off x="603652" y="10804546"/>
            <a:ext cx="4381038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6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421083704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</p15:sldGuideLst>
    </p:ext>
  </p:extLst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1146982"/>
            <a:ext cx="4813235" cy="1472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864602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441745" y="1146983"/>
            <a:ext cx="4487753" cy="9167294"/>
          </a:xfrm>
          <a:prstGeom prst="rect">
            <a:avLst/>
          </a:prstGeom>
        </p:spPr>
        <p:txBody>
          <a:bodyPr lIns="0" rIns="0"/>
          <a:lstStyle>
            <a:lvl1pPr marL="144434" indent="-144434">
              <a:lnSpc>
                <a:spcPct val="100000"/>
              </a:lnSpc>
              <a:buClr>
                <a:schemeClr val="tx1"/>
              </a:buClr>
              <a:buSzPct val="60000"/>
              <a:defRPr sz="2527"/>
            </a:lvl1pPr>
            <a:lvl2pPr marL="288868" indent="-144434">
              <a:lnSpc>
                <a:spcPct val="100000"/>
              </a:lnSpc>
              <a:buClr>
                <a:schemeClr val="tx1"/>
              </a:buClr>
              <a:buSzPct val="60000"/>
              <a:defRPr sz="2527"/>
            </a:lvl2pPr>
            <a:lvl3pPr marL="433305" indent="-144434">
              <a:lnSpc>
                <a:spcPct val="100000"/>
              </a:lnSpc>
              <a:buClr>
                <a:schemeClr val="tx1"/>
              </a:buClr>
              <a:buSzPct val="60000"/>
              <a:defRPr sz="2275"/>
            </a:lvl3pPr>
            <a:lvl4pPr marL="577739" indent="-156471">
              <a:lnSpc>
                <a:spcPct val="100000"/>
              </a:lnSpc>
              <a:buClr>
                <a:schemeClr val="tx1"/>
              </a:buClr>
              <a:buSzPct val="60000"/>
              <a:defRPr sz="2022"/>
            </a:lvl4pPr>
            <a:lvl5pPr marL="726185" indent="-148446">
              <a:lnSpc>
                <a:spcPct val="100000"/>
              </a:lnSpc>
              <a:buClr>
                <a:schemeClr val="tx1"/>
              </a:buClr>
              <a:buSzPct val="60000"/>
              <a:defRPr sz="2022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3215" y="3729012"/>
            <a:ext cx="4813235" cy="6585266"/>
          </a:xfrm>
          <a:prstGeom prst="rect">
            <a:avLst/>
          </a:prstGeom>
        </p:spPr>
        <p:txBody>
          <a:bodyPr/>
          <a:lstStyle>
            <a:lvl1pPr marL="144434" indent="-144434">
              <a:buClr>
                <a:schemeClr val="tx2"/>
              </a:buClr>
              <a:buSzPct val="60000"/>
              <a:defRPr lang="en-US" sz="2527" kern="1200" dirty="0" smtClean="0">
                <a:solidFill>
                  <a:schemeClr val="tx2"/>
                </a:solidFill>
                <a:latin typeface="+mn-lt"/>
                <a:ea typeface="ＭＳ Ｐゴシック" charset="0"/>
                <a:cs typeface="CiscoSans"/>
              </a:defRPr>
            </a:lvl1pPr>
            <a:lvl2pPr marL="288868" indent="-144434">
              <a:buClr>
                <a:schemeClr val="tx2"/>
              </a:buClr>
              <a:buSzPct val="60000"/>
              <a:defRPr sz="2527">
                <a:solidFill>
                  <a:schemeClr val="tx2"/>
                </a:solidFill>
              </a:defRPr>
            </a:lvl2pPr>
            <a:lvl3pPr marL="433305" indent="-144434">
              <a:buClr>
                <a:schemeClr val="tx2"/>
              </a:buClr>
              <a:buSzPct val="60000"/>
              <a:defRPr sz="2275">
                <a:solidFill>
                  <a:schemeClr val="tx2"/>
                </a:solidFill>
              </a:defRPr>
            </a:lvl3pPr>
            <a:lvl4pPr marL="577739" indent="-156471">
              <a:buClr>
                <a:schemeClr val="tx2"/>
              </a:buClr>
              <a:buSzPct val="60000"/>
              <a:defRPr sz="2022">
                <a:solidFill>
                  <a:schemeClr val="tx2"/>
                </a:solidFill>
              </a:defRPr>
            </a:lvl4pPr>
            <a:lvl5pPr marL="726185" indent="-148446">
              <a:buClr>
                <a:schemeClr val="tx2"/>
              </a:buClr>
              <a:buSzPct val="60000"/>
              <a:defRPr sz="2022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603654" y="10804549"/>
            <a:ext cx="424509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6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50218278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381" userDrawn="1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3728760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6431713" y="1130577"/>
            <a:ext cx="4497784" cy="9183699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2" y="10804542"/>
            <a:ext cx="430551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9913787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848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4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02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431716" y="1194774"/>
            <a:ext cx="4497784" cy="755948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431716" y="9126505"/>
            <a:ext cx="4497784" cy="117979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69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ltGray">
          <a:xfrm>
            <a:off x="603653" y="10804549"/>
            <a:ext cx="3618229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6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42896621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19848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02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431716" y="1194776"/>
            <a:ext cx="4497784" cy="9119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603650" y="10804549"/>
            <a:ext cx="412425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6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9469562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4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02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603654" y="10804549"/>
            <a:ext cx="3723966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6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0728954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4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02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787936" y="0"/>
            <a:ext cx="5767480" cy="115554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603651" y="10804549"/>
            <a:ext cx="4169566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6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74987712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4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02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6431716" y="1130577"/>
            <a:ext cx="4497784" cy="9183699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chart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603652" y="10804549"/>
            <a:ext cx="4018515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6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3586414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4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02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6431716" y="1130577"/>
            <a:ext cx="4497784" cy="9183699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table</a:t>
            </a:r>
          </a:p>
        </p:txBody>
      </p:sp>
      <p:sp>
        <p:nvSpPr>
          <p:cNvPr id="8" name="Rectangle 4"/>
          <p:cNvSpPr>
            <a:spLocks noChangeArrowheads="1"/>
          </p:cNvSpPr>
          <p:nvPr/>
        </p:nvSpPr>
        <p:spPr bwMode="ltGray">
          <a:xfrm>
            <a:off x="603654" y="10804546"/>
            <a:ext cx="430551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764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2207269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/>
          </a:p>
        </p:txBody>
      </p:sp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4755356" y="4783201"/>
            <a:ext cx="2044707" cy="1931117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endParaRPr lang="en-US" sz="2275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59641"/>
      </p:ext>
    </p:extLst>
  </p:cSld>
  <p:clrMapOvr>
    <a:masterClrMapping/>
  </p:clrMapOvr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4755356" y="4783201"/>
            <a:ext cx="2044707" cy="1931117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endParaRPr lang="en-US" sz="2275">
              <a:solidFill>
                <a:schemeClr val="tx2"/>
              </a:solidFill>
            </a:endParaRPr>
          </a:p>
        </p:txBody>
      </p:sp>
      <p:pic>
        <p:nvPicPr>
          <p:cNvPr id="8" name="Picture 7" descr="Icon&#10;&#10;Description automatically generated with low confidence">
            <a:extLst>
              <a:ext uri="{FF2B5EF4-FFF2-40B4-BE49-F238E27FC236}">
                <a16:creationId xmlns:a16="http://schemas.microsoft.com/office/drawing/2014/main" id="{60FD13CC-56BF-4845-91CD-0E5DBD223A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0" y="0"/>
            <a:ext cx="11543376" cy="11555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9673011"/>
      </p:ext>
    </p:extLst>
  </p:cSld>
  <p:clrMapOvr>
    <a:masterClrMapping/>
  </p:clrMapOvr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rgbClr val="FBAB2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/>
          </a:p>
        </p:txBody>
      </p:sp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4755356" y="4783201"/>
            <a:ext cx="2044707" cy="1931117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endParaRPr lang="en-US" sz="2275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153936"/>
      </p:ext>
    </p:extLst>
  </p:cSld>
  <p:clrMapOvr>
    <a:masterClrMapping/>
  </p:clrMapOvr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 b="0" i="0">
              <a:solidFill>
                <a:schemeClr val="bg1"/>
              </a:solidFill>
              <a:latin typeface="CiscoSansTT ExtraLight" panose="020B03030202010203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A646AED-DCC6-4FCF-99ED-C190DB31352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" y="0"/>
            <a:ext cx="11553159" cy="1155541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2" y="2056562"/>
            <a:ext cx="7407599" cy="5773654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tx2"/>
                </a:solidFill>
                <a:latin typeface="CiscoSansTT ExtraLight" panose="020B0303020201020303" pitchFamily="34" charset="0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8507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8098F9D-1121-3D42-8845-722C8B659D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555413" cy="11555413"/>
          </a:xfrm>
          <a:prstGeom prst="rect">
            <a:avLst/>
          </a:prstGeom>
        </p:spPr>
      </p:pic>
      <p:sp>
        <p:nvSpPr>
          <p:cNvPr id="5" name="Freeform 6"/>
          <p:cNvSpPr>
            <a:spLocks noChangeAspect="1" noEditPoints="1"/>
          </p:cNvSpPr>
          <p:nvPr userDrawn="1"/>
        </p:nvSpPr>
        <p:spPr bwMode="auto">
          <a:xfrm>
            <a:off x="4755353" y="4783196"/>
            <a:ext cx="2044707" cy="1931117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7595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 b="0" i="0">
              <a:solidFill>
                <a:schemeClr val="tx2"/>
              </a:solidFill>
              <a:latin typeface="CiscoSansTT ExtraLight" panose="020B0303020201020303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125B577-5389-49AE-99BA-0ED3A08A038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7" y="0"/>
            <a:ext cx="11553159" cy="11555413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2" y="2056562"/>
            <a:ext cx="7407599" cy="5773654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tx2"/>
                </a:solidFill>
                <a:latin typeface="CiscoSansTT ExtraLight" panose="020B0303020201020303" pitchFamily="34" charset="0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3589941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xmlns:c15="http://schemas.microsoft.com/office/drawing/2012/chart" xmlns:c="http://schemas.openxmlformats.org/drawingml/2006/chart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8643763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275" b="0" i="0">
              <a:latin typeface="CiscoSansTT ExtraLight" panose="020B0303020201020303" pitchFamily="34" charset="0"/>
            </a:endParaRPr>
          </a:p>
        </p:txBody>
      </p:sp>
      <p:sp>
        <p:nvSpPr>
          <p:cNvPr id="5" name="Freeform 6"/>
          <p:cNvSpPr>
            <a:spLocks noChangeAspect="1" noEditPoints="1"/>
          </p:cNvSpPr>
          <p:nvPr/>
        </p:nvSpPr>
        <p:spPr bwMode="auto">
          <a:xfrm>
            <a:off x="4755354" y="4783198"/>
            <a:ext cx="2044707" cy="1931117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endParaRPr lang="en-US" sz="2275">
              <a:solidFill>
                <a:schemeClr val="tx2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D4AE74D-CDE6-40A2-8C76-85951C3AF39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24" y="0"/>
            <a:ext cx="11553168" cy="11555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0118167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gue Midnigh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0E683ED-333E-71AE-8D5B-04FB014DEDA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3247" y="4700470"/>
            <a:ext cx="9697880" cy="1073952"/>
          </a:xfrm>
          <a:prstGeom prst="rect">
            <a:avLst/>
          </a:prstGeom>
        </p:spPr>
        <p:txBody>
          <a:bodyPr lIns="45720" tIns="45720" rIns="45720" bIns="45720" anchor="b"/>
          <a:lstStyle>
            <a:lvl1pPr marL="0" indent="0" algn="l">
              <a:lnSpc>
                <a:spcPts val="4549"/>
              </a:lnSpc>
              <a:buFont typeface="Arial" panose="020B0604020202020204" pitchFamily="34" charset="0"/>
              <a:buNone/>
              <a:defRPr sz="4170" b="0" i="0" spc="0" baseline="0">
                <a:solidFill>
                  <a:schemeClr val="accent1"/>
                </a:solidFill>
                <a:latin typeface="+mj-lt"/>
                <a:cs typeface="CiscoSansTT ExtraLight" panose="020B0303020201020303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844073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losing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79D8D2A-D2A5-CA4E-B972-B2CDE61D6D5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1555413" cy="1155541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038DE46-3909-AF4F-AFE9-3D5BEDE404A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64245" y="4693738"/>
            <a:ext cx="5426924" cy="24324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89240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3312" y="8691600"/>
            <a:ext cx="10484314" cy="647317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2022" b="0" i="0">
                <a:solidFill>
                  <a:schemeClr val="bg2">
                    <a:lumMod val="75000"/>
                  </a:schemeClr>
                </a:solidFill>
                <a:latin typeface="+mn-lt"/>
                <a:cs typeface="CiscoSansTT ExtraLight"/>
              </a:defRPr>
            </a:lvl1pPr>
            <a:lvl2pPr marL="433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66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99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33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66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99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32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661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593312" y="9230778"/>
            <a:ext cx="10484314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022" b="0" i="0" kern="1200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593312" y="9769956"/>
            <a:ext cx="10484314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022" b="0" i="0" kern="1200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85473" y="7214893"/>
            <a:ext cx="10492154" cy="67173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780" b="0" i="0" baseline="0">
                <a:solidFill>
                  <a:schemeClr val="bg2">
                    <a:lumMod val="75000"/>
                  </a:schemeClr>
                </a:solidFill>
                <a:latin typeface="+mj-lt"/>
                <a:cs typeface="CiscoSansTT ExtraLight"/>
              </a:defRPr>
            </a:lvl1pPr>
            <a:lvl2pPr marL="385145" indent="0">
              <a:buNone/>
              <a:defRPr/>
            </a:lvl2pPr>
            <a:lvl3pPr marL="540097" indent="0">
              <a:buNone/>
              <a:defRPr/>
            </a:lvl3pPr>
            <a:lvl4pPr marL="652933" indent="0">
              <a:buNone/>
              <a:defRPr/>
            </a:lvl4pPr>
            <a:lvl5pPr marL="759748" indent="0">
              <a:buNone/>
              <a:defRPr/>
            </a:lvl5pPr>
          </a:lstStyle>
          <a:p>
            <a:pPr lvl="0"/>
            <a:r>
              <a:rPr lang="en-GB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538047" y="5930986"/>
            <a:ext cx="10539578" cy="144845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055" b="0" i="0" spc="0" baseline="0">
                <a:solidFill>
                  <a:schemeClr val="bg2">
                    <a:lumMod val="75000"/>
                  </a:schemeClr>
                </a:solidFill>
                <a:latin typeface="+mj-lt"/>
                <a:cs typeface="CiscoSansTT ExtraLight"/>
              </a:defRPr>
            </a:lvl1pPr>
          </a:lstStyle>
          <a:p>
            <a:r>
              <a:rPr lang="en-GB"/>
              <a:t>Presentation Title Goes Here</a:t>
            </a:r>
            <a:endParaRPr lang="en-US"/>
          </a:p>
        </p:txBody>
      </p:sp>
      <p:sp>
        <p:nvSpPr>
          <p:cNvPr id="6" name="Freeform 6"/>
          <p:cNvSpPr>
            <a:spLocks noChangeAspect="1" noEditPoints="1"/>
          </p:cNvSpPr>
          <p:nvPr userDrawn="1"/>
        </p:nvSpPr>
        <p:spPr bwMode="auto">
          <a:xfrm>
            <a:off x="593309" y="879120"/>
            <a:ext cx="1005321" cy="94947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pPr defTabSz="577753" fontAlgn="base">
              <a:spcBef>
                <a:spcPct val="0"/>
              </a:spcBef>
              <a:spcAft>
                <a:spcPct val="0"/>
              </a:spcAft>
            </a:pPr>
            <a:endParaRPr lang="en-US" sz="2275">
              <a:solidFill>
                <a:srgbClr val="005073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21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509C2E4-CBE9-FF4A-B277-B062E65CEB22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5"/>
            <a:ext cx="11555413" cy="11550039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3" y="2890878"/>
            <a:ext cx="5939286" cy="5773654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7776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2275">
              <a:solidFill>
                <a:srgbClr val="005073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3" y="2056562"/>
            <a:ext cx="9601762" cy="5773654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bg2">
                    <a:lumMod val="75000"/>
                  </a:schemeClr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41073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gue_Whit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2275">
              <a:solidFill>
                <a:srgbClr val="005073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3" y="2056562"/>
            <a:ext cx="9601762" cy="5773654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17688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2275">
              <a:solidFill>
                <a:srgbClr val="005073">
                  <a:lumMod val="75000"/>
                </a:srgbClr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1814" y="8797836"/>
            <a:ext cx="9846691" cy="784865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762723">
              <a:lnSpc>
                <a:spcPct val="100000"/>
              </a:lnSpc>
              <a:spcBef>
                <a:spcPct val="50000"/>
              </a:spcBef>
              <a:buNone/>
              <a:defRPr sz="2780" b="0" i="0">
                <a:solidFill>
                  <a:schemeClr val="bg2">
                    <a:lumMod val="75000"/>
                  </a:schemeClr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63853" y="3461015"/>
            <a:ext cx="10074652" cy="5119647"/>
          </a:xfrm>
          <a:prstGeom prst="rect">
            <a:avLst/>
          </a:prstGeom>
        </p:spPr>
        <p:txBody>
          <a:bodyPr>
            <a:noAutofit/>
          </a:bodyPr>
          <a:lstStyle>
            <a:lvl1pPr marL="232012" indent="-505430" algn="l">
              <a:lnSpc>
                <a:spcPct val="90000"/>
              </a:lnSpc>
              <a:defRPr sz="5055" b="0" i="1" spc="0" baseline="0">
                <a:solidFill>
                  <a:schemeClr val="bg2">
                    <a:lumMod val="75000"/>
                  </a:schemeClr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887787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2275">
              <a:solidFill>
                <a:srgbClr val="00BCEB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1814" y="8797836"/>
            <a:ext cx="9846691" cy="784865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762723">
              <a:lnSpc>
                <a:spcPct val="100000"/>
              </a:lnSpc>
              <a:spcBef>
                <a:spcPct val="50000"/>
              </a:spcBef>
              <a:buNone/>
              <a:defRPr sz="278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63853" y="3461015"/>
            <a:ext cx="10074652" cy="5119647"/>
          </a:xfrm>
          <a:prstGeom prst="rect">
            <a:avLst/>
          </a:prstGeom>
        </p:spPr>
        <p:txBody>
          <a:bodyPr>
            <a:noAutofit/>
          </a:bodyPr>
          <a:lstStyle>
            <a:lvl1pPr marL="232012" indent="-505430" algn="l">
              <a:lnSpc>
                <a:spcPct val="90000"/>
              </a:lnSpc>
              <a:defRPr sz="5055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3324358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631938" y="9055612"/>
            <a:ext cx="10285521" cy="643189"/>
          </a:xfrm>
          <a:prstGeom prst="rect">
            <a:avLst/>
          </a:prstGeom>
          <a:noFill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3665"/>
              </a:lnSpc>
              <a:spcBef>
                <a:spcPts val="0"/>
              </a:spcBef>
              <a:buNone/>
              <a:defRPr sz="3033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9244116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" y="5"/>
            <a:ext cx="11555413" cy="6387575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67138" y="6862299"/>
            <a:ext cx="10570014" cy="683585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4044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5556991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1559644" cy="11555413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4042692703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0"/>
            <a:ext cx="11491216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1390">
              <a:solidFill>
                <a:srgbClr val="005073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603652" y="10804546"/>
            <a:ext cx="4381038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>
              <a:defRPr/>
            </a:pPr>
            <a:r>
              <a:rPr lang="en-US" sz="758" spc="25">
                <a:solidFill>
                  <a:srgbClr val="00BCEB">
                    <a:alpha val="60000"/>
                  </a:srgbClr>
                </a:solidFill>
                <a:ea typeface="ＭＳ Ｐゴシック" charset="0"/>
                <a:cs typeface="CiscoSans Thin"/>
              </a:rPr>
              <a:t>© 2017  Cisco and/or its affiliates. All rights reserved.   Cisco Confidential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89240" y="540605"/>
            <a:ext cx="10716796" cy="9585469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1896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929790229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217" y="2699830"/>
            <a:ext cx="10460207" cy="7614445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8876" indent="-216658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80000"/>
              <a:buFont typeface="Arial"/>
              <a:buChar char="•"/>
              <a:defRPr sz="2527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577753" indent="-208633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8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866628" indent="-138420">
              <a:buClr>
                <a:schemeClr val="tx1"/>
              </a:buClr>
              <a:buSzPct val="8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1151252" indent="-216613">
              <a:buClr>
                <a:schemeClr val="tx1"/>
              </a:buClr>
              <a:buSzPct val="8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367866" indent="-212601">
              <a:buClr>
                <a:schemeClr val="tx1"/>
              </a:buClr>
              <a:buSzPct val="8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9660573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74065" y="2709177"/>
            <a:ext cx="4911051" cy="69264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20670" indent="-148450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60000"/>
              <a:buFont typeface="Arial"/>
              <a:buChar char="•"/>
              <a:defRPr sz="2527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365108" indent="-144438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6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509546" indent="-144438">
              <a:buClr>
                <a:schemeClr val="tx1"/>
              </a:buClr>
              <a:buSzPct val="6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653984" indent="-144438">
              <a:buClr>
                <a:schemeClr val="tx1"/>
              </a:buClr>
              <a:buSzPct val="6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798422" indent="-144438">
              <a:buClr>
                <a:schemeClr val="tx1"/>
              </a:buClr>
              <a:buSzPct val="6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010061" y="2709177"/>
            <a:ext cx="4911051" cy="69264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20670" indent="-148450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60000"/>
              <a:buFont typeface="Arial"/>
              <a:buChar char="•"/>
              <a:defRPr sz="2527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365108" indent="-144438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6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509546" indent="-144438">
              <a:buClr>
                <a:schemeClr val="tx1"/>
              </a:buClr>
              <a:buSzPct val="6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653984" indent="-144438">
              <a:buClr>
                <a:schemeClr val="tx1"/>
              </a:buClr>
              <a:buSzPct val="6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798422" indent="-144438">
              <a:buClr>
                <a:schemeClr val="tx1"/>
              </a:buClr>
              <a:buSzPct val="6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7930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3" y="2890880"/>
            <a:ext cx="5820062" cy="5773654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5220665-6C61-EE48-AB0A-37B1BFD5FBB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52449" y="2580503"/>
            <a:ext cx="3877344" cy="6394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418746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67476315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6854415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674066" y="2699831"/>
            <a:ext cx="10255429" cy="6301228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2527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53215" y="9319418"/>
            <a:ext cx="9073870" cy="732917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762723">
              <a:lnSpc>
                <a:spcPct val="100000"/>
              </a:lnSpc>
              <a:spcBef>
                <a:spcPct val="50000"/>
              </a:spcBef>
              <a:buNone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1143159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674066" y="2699836"/>
            <a:ext cx="10255429" cy="6309112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527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53215" y="9319418"/>
            <a:ext cx="9073870" cy="732917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762723">
              <a:lnSpc>
                <a:spcPct val="100000"/>
              </a:lnSpc>
              <a:spcBef>
                <a:spcPct val="50000"/>
              </a:spcBef>
              <a:buNone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846753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99839" y="2699831"/>
            <a:ext cx="10463635" cy="7234059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361020" marR="0" indent="-361020" algn="ctr" defTabSz="577633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527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12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1390">
              <a:solidFill>
                <a:srgbClr val="005073">
                  <a:lumMod val="75000"/>
                </a:srgbClr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217" y="3741009"/>
            <a:ext cx="4627756" cy="657327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0670" indent="-148450">
              <a:lnSpc>
                <a:spcPct val="95000"/>
              </a:lnSpc>
              <a:spcBef>
                <a:spcPts val="1403"/>
              </a:spcBef>
              <a:buClr>
                <a:schemeClr val="tx2"/>
              </a:buClr>
              <a:buSzPct val="60000"/>
              <a:buFont typeface="Arial"/>
              <a:buChar char="•"/>
              <a:defRPr sz="2527" b="0" i="0">
                <a:solidFill>
                  <a:schemeClr val="bg2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365108" indent="-144438">
              <a:lnSpc>
                <a:spcPct val="95000"/>
              </a:lnSpc>
              <a:spcBef>
                <a:spcPts val="569"/>
              </a:spcBef>
              <a:buClr>
                <a:schemeClr val="tx2"/>
              </a:buClr>
              <a:buSzPct val="60000"/>
              <a:buFont typeface="Arial"/>
              <a:buChar char="•"/>
              <a:defRPr sz="2275" b="0" i="0">
                <a:solidFill>
                  <a:schemeClr val="bg2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509546" indent="-144438">
              <a:buClr>
                <a:schemeClr val="tx2"/>
              </a:buClr>
              <a:buSzPct val="60000"/>
              <a:buFont typeface="Arial"/>
              <a:buChar char="•"/>
              <a:defRPr sz="2022" b="0" i="0">
                <a:solidFill>
                  <a:schemeClr val="bg2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653984" indent="-144438">
              <a:buClr>
                <a:schemeClr val="tx2"/>
              </a:buClr>
              <a:buSzPct val="60000"/>
              <a:buFont typeface="Arial"/>
              <a:buChar char="•"/>
              <a:defRPr sz="1769" b="0" i="0">
                <a:solidFill>
                  <a:schemeClr val="bg2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798422" indent="-144438">
              <a:buClr>
                <a:schemeClr val="tx2"/>
              </a:buClr>
              <a:buSzPct val="60000"/>
              <a:buFont typeface="Arial"/>
              <a:buChar char="•"/>
              <a:defRPr sz="1517" b="0" i="0">
                <a:solidFill>
                  <a:schemeClr val="bg2">
                    <a:lumMod val="75000"/>
                  </a:schemeClr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766801"/>
            <a:ext cx="465876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044">
                <a:solidFill>
                  <a:schemeClr val="bg2">
                    <a:lumMod val="75000"/>
                  </a:schemeClr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2" y="10804546"/>
            <a:ext cx="450943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>
              <a:defRPr/>
            </a:pPr>
            <a:r>
              <a:rPr lang="en-US" sz="758" spc="25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2250800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64" userDrawn="1">
          <p15:clr>
            <a:srgbClr val="FBAE40"/>
          </p15:clr>
        </p15:guide>
        <p15:guide id="2" pos="3283" userDrawn="1">
          <p15:clr>
            <a:srgbClr val="FBAE40"/>
          </p15:clr>
        </p15:guide>
      </p15:sldGuideLst>
    </p:ext>
  </p:extLs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1390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29626" y="3723411"/>
            <a:ext cx="4836824" cy="410859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2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441744" y="1194775"/>
            <a:ext cx="4487753" cy="9119502"/>
          </a:xfrm>
          <a:prstGeom prst="rect">
            <a:avLst/>
          </a:prstGeom>
        </p:spPr>
        <p:txBody>
          <a:bodyPr lIns="0" rIns="0" anchor="ctr" anchorCtr="0"/>
          <a:lstStyle>
            <a:lvl1pPr marL="214652" indent="-214652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288876" algn="l"/>
              </a:tabLst>
              <a:defRPr sz="3033"/>
            </a:lvl1pPr>
            <a:lvl2pPr marL="437328" indent="-216658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033"/>
            </a:lvl2pPr>
            <a:lvl3pPr marL="577753" indent="-148450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527"/>
            </a:lvl3pPr>
            <a:lvl4pPr marL="726203" indent="-148450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2275"/>
            </a:lvl4pPr>
            <a:lvl5pPr marL="940855" indent="-142432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27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ltGray">
          <a:xfrm>
            <a:off x="603652" y="10804546"/>
            <a:ext cx="4381038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>
              <a:defRPr/>
            </a:pPr>
            <a:r>
              <a:rPr lang="en-US" sz="758" spc="25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20919722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</p15:sldGuideLst>
    </p:ext>
  </p:extLs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1390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1146982"/>
            <a:ext cx="4813235" cy="1472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2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441744" y="1146983"/>
            <a:ext cx="4487753" cy="9167294"/>
          </a:xfrm>
          <a:prstGeom prst="rect">
            <a:avLst/>
          </a:prstGeom>
        </p:spPr>
        <p:txBody>
          <a:bodyPr lIns="0" rIns="0"/>
          <a:lstStyle>
            <a:lvl1pPr marL="144438" indent="-144438">
              <a:lnSpc>
                <a:spcPct val="100000"/>
              </a:lnSpc>
              <a:buClr>
                <a:schemeClr val="tx1"/>
              </a:buClr>
              <a:buSzPct val="60000"/>
              <a:defRPr sz="2527"/>
            </a:lvl1pPr>
            <a:lvl2pPr marL="288876" indent="-144438">
              <a:lnSpc>
                <a:spcPct val="100000"/>
              </a:lnSpc>
              <a:buClr>
                <a:schemeClr val="tx1"/>
              </a:buClr>
              <a:buSzPct val="60000"/>
              <a:defRPr sz="2527"/>
            </a:lvl2pPr>
            <a:lvl3pPr marL="433315" indent="-144438">
              <a:lnSpc>
                <a:spcPct val="100000"/>
              </a:lnSpc>
              <a:buClr>
                <a:schemeClr val="tx1"/>
              </a:buClr>
              <a:buSzPct val="60000"/>
              <a:defRPr sz="2275"/>
            </a:lvl3pPr>
            <a:lvl4pPr marL="577753" indent="-156474">
              <a:lnSpc>
                <a:spcPct val="100000"/>
              </a:lnSpc>
              <a:buClr>
                <a:schemeClr val="tx1"/>
              </a:buClr>
              <a:buSzPct val="60000"/>
              <a:defRPr sz="2022"/>
            </a:lvl4pPr>
            <a:lvl5pPr marL="726203" indent="-148450">
              <a:lnSpc>
                <a:spcPct val="100000"/>
              </a:lnSpc>
              <a:buClr>
                <a:schemeClr val="tx1"/>
              </a:buClr>
              <a:buSzPct val="60000"/>
              <a:defRPr sz="2022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3215" y="3729012"/>
            <a:ext cx="4813235" cy="6585266"/>
          </a:xfrm>
          <a:prstGeom prst="rect">
            <a:avLst/>
          </a:prstGeom>
        </p:spPr>
        <p:txBody>
          <a:bodyPr/>
          <a:lstStyle>
            <a:lvl1pPr marL="144438" indent="-144438">
              <a:buClr>
                <a:schemeClr val="tx2"/>
              </a:buClr>
              <a:buSzPct val="60000"/>
              <a:defRPr lang="en-US" sz="2527" kern="1200" dirty="0" smtClean="0">
                <a:solidFill>
                  <a:schemeClr val="bg2">
                    <a:lumMod val="75000"/>
                  </a:schemeClr>
                </a:solidFill>
                <a:latin typeface="+mn-lt"/>
                <a:ea typeface="ＭＳ Ｐゴシック" charset="0"/>
                <a:cs typeface="CiscoSans"/>
              </a:defRPr>
            </a:lvl1pPr>
            <a:lvl2pPr marL="288876" indent="-144438">
              <a:buClr>
                <a:schemeClr val="tx2"/>
              </a:buClr>
              <a:buSzPct val="60000"/>
              <a:defRPr sz="2527">
                <a:solidFill>
                  <a:schemeClr val="bg2">
                    <a:lumMod val="75000"/>
                  </a:schemeClr>
                </a:solidFill>
              </a:defRPr>
            </a:lvl2pPr>
            <a:lvl3pPr marL="433315" indent="-144438">
              <a:buClr>
                <a:schemeClr val="tx2"/>
              </a:buClr>
              <a:buSzPct val="60000"/>
              <a:defRPr sz="2275">
                <a:solidFill>
                  <a:schemeClr val="bg2">
                    <a:lumMod val="75000"/>
                  </a:schemeClr>
                </a:solidFill>
              </a:defRPr>
            </a:lvl3pPr>
            <a:lvl4pPr marL="577753" indent="-156474">
              <a:buClr>
                <a:schemeClr val="tx2"/>
              </a:buClr>
              <a:buSzPct val="60000"/>
              <a:defRPr sz="2022">
                <a:solidFill>
                  <a:schemeClr val="bg2">
                    <a:lumMod val="75000"/>
                  </a:schemeClr>
                </a:solidFill>
              </a:defRPr>
            </a:lvl4pPr>
            <a:lvl5pPr marL="726203" indent="-148450">
              <a:buClr>
                <a:schemeClr val="tx2"/>
              </a:buClr>
              <a:buSzPct val="60000"/>
              <a:defRPr sz="2022">
                <a:solidFill>
                  <a:schemeClr val="bg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2" y="10804546"/>
            <a:ext cx="424509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>
              <a:defRPr/>
            </a:pPr>
            <a:r>
              <a:rPr lang="en-US" sz="758" spc="25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88977575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381" userDrawn="1">
          <p15:clr>
            <a:srgbClr val="FBAE40"/>
          </p15:clr>
        </p15:guide>
      </p15:sldGuideLst>
    </p:ext>
  </p:extLs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1390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2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431714" y="1194774"/>
            <a:ext cx="4497784" cy="755948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431714" y="9126502"/>
            <a:ext cx="4497784" cy="117979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69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2" y="10804546"/>
            <a:ext cx="424509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>
              <a:defRPr/>
            </a:pPr>
            <a:r>
              <a:rPr lang="en-US" sz="758" spc="25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5341677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5" pos="4052" userDrawn="1">
          <p15:clr>
            <a:srgbClr val="FBAE40"/>
          </p15:clr>
        </p15:guide>
      </p15:sldGuideLst>
    </p:ext>
  </p:extLs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1390">
              <a:solidFill>
                <a:srgbClr val="00BCEB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2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431714" y="1194776"/>
            <a:ext cx="4497784" cy="9119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ltGray">
          <a:xfrm>
            <a:off x="603652" y="10804546"/>
            <a:ext cx="424509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>
              <a:defRPr/>
            </a:pPr>
            <a:r>
              <a:rPr lang="en-US" sz="758" spc="25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8158903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5" pos="4052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4" y="2890880"/>
            <a:ext cx="7599231" cy="5773654"/>
          </a:xfrm>
          <a:prstGeom prst="rect">
            <a:avLst/>
          </a:prstGeom>
          <a:noFill/>
        </p:spPr>
        <p:txBody>
          <a:bodyPr anchor="ctr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0DDC7BF-B92F-F04E-879A-43BEF68CE3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8257366" y="2618419"/>
            <a:ext cx="3298047" cy="644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926764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1390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2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603652" y="10804546"/>
            <a:ext cx="424509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>
              <a:defRPr/>
            </a:pPr>
            <a:r>
              <a:rPr lang="en-US" sz="758" spc="25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8242801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orient="horz" pos="4927" userDrawn="1">
          <p15:clr>
            <a:srgbClr val="FBAE40"/>
          </p15:clr>
        </p15:guide>
        <p15:guide id="3" pos="3381" userDrawn="1">
          <p15:clr>
            <a:srgbClr val="FBAE40"/>
          </p15:clr>
        </p15:guide>
        <p15:guide id="4" pos="4052" userDrawn="1">
          <p15:clr>
            <a:srgbClr val="FBAE40"/>
          </p15:clr>
        </p15:guide>
      </p15:sldGuideLst>
    </p:ext>
  </p:extLs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1390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2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787934" y="0"/>
            <a:ext cx="5767480" cy="115554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ltGray">
          <a:xfrm>
            <a:off x="603652" y="10804546"/>
            <a:ext cx="424509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>
              <a:defRPr/>
            </a:pPr>
            <a:r>
              <a:rPr lang="en-US" sz="758" spc="25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22337048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orient="horz" pos="4927" userDrawn="1">
          <p15:clr>
            <a:srgbClr val="FBAE40"/>
          </p15:clr>
        </p15:guide>
        <p15:guide id="3" pos="3381" userDrawn="1">
          <p15:clr>
            <a:srgbClr val="FBAE40"/>
          </p15:clr>
        </p15:guide>
        <p15:guide id="4" pos="4052" userDrawn="1">
          <p15:clr>
            <a:srgbClr val="FBAE40"/>
          </p15:clr>
        </p15:guide>
      </p15:sldGuideLst>
    </p:ext>
  </p:extLs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1390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2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6431714" y="1130577"/>
            <a:ext cx="4497784" cy="9183699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ltGray">
          <a:xfrm>
            <a:off x="603652" y="10804546"/>
            <a:ext cx="424509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>
              <a:defRPr/>
            </a:pPr>
            <a:r>
              <a:rPr lang="en-US" sz="758" spc="25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37134704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934" userDrawn="1">
          <p15:clr>
            <a:srgbClr val="FBAE40"/>
          </p15:clr>
        </p15:guide>
        <p15:guide id="2" pos="3381" userDrawn="1">
          <p15:clr>
            <a:srgbClr val="FBAE40"/>
          </p15:clr>
        </p15:guide>
        <p15:guide id="3" pos="4052" userDrawn="1">
          <p15:clr>
            <a:srgbClr val="FBAE40"/>
          </p15:clr>
        </p15:guide>
      </p15:sldGuideLst>
    </p:ext>
  </p:extLs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1390">
              <a:solidFill>
                <a:srgbClr val="005073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5" y="3728762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24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2">
                    <a:lumMod val="75000"/>
                  </a:schemeClr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6431714" y="1130577"/>
            <a:ext cx="4497784" cy="9183699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6" name="Rectangle 4"/>
          <p:cNvSpPr>
            <a:spLocks noChangeArrowheads="1"/>
          </p:cNvSpPr>
          <p:nvPr userDrawn="1"/>
        </p:nvSpPr>
        <p:spPr bwMode="ltGray">
          <a:xfrm>
            <a:off x="603652" y="10804546"/>
            <a:ext cx="424509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>
              <a:defRPr/>
            </a:pPr>
            <a:r>
              <a:rPr lang="en-US" sz="758" spc="25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89015151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orient="horz" pos="4934" userDrawn="1">
          <p15:clr>
            <a:srgbClr val="FBAE40"/>
          </p15:clr>
        </p15:guide>
        <p15:guide id="3" pos="3381" userDrawn="1">
          <p15:clr>
            <a:srgbClr val="FBAE40"/>
          </p15:clr>
        </p15:guide>
        <p15:guide id="4" pos="4052" userDrawn="1">
          <p15:clr>
            <a:srgbClr val="FBAE40"/>
          </p15:clr>
        </p15:guide>
      </p15:sldGuideLst>
    </p:ext>
  </p:extLs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2275">
              <a:solidFill>
                <a:srgbClr val="005073"/>
              </a:solidFill>
            </a:endParaRPr>
          </a:p>
        </p:txBody>
      </p:sp>
      <p:sp>
        <p:nvSpPr>
          <p:cNvPr id="5" name="Freeform 6"/>
          <p:cNvSpPr>
            <a:spLocks noChangeAspect="1" noEditPoints="1"/>
          </p:cNvSpPr>
          <p:nvPr userDrawn="1"/>
        </p:nvSpPr>
        <p:spPr bwMode="auto">
          <a:xfrm>
            <a:off x="4755354" y="4783198"/>
            <a:ext cx="2044707" cy="1931117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pPr defTabSz="577753" fontAlgn="base">
              <a:spcBef>
                <a:spcPct val="0"/>
              </a:spcBef>
              <a:spcAft>
                <a:spcPct val="0"/>
              </a:spcAft>
            </a:pPr>
            <a:endParaRPr lang="en-US" sz="2275">
              <a:solidFill>
                <a:srgbClr val="005073"/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978573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3312" y="8664566"/>
            <a:ext cx="10484314" cy="647317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2275" b="0" i="0">
                <a:solidFill>
                  <a:schemeClr val="bg1"/>
                </a:solidFill>
                <a:latin typeface="+mn-lt"/>
                <a:cs typeface="CiscoSansTT ExtraLight"/>
              </a:defRPr>
            </a:lvl1pPr>
            <a:lvl2pPr marL="4332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665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998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330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66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99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32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66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593312" y="9149682"/>
            <a:ext cx="10484314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275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593312" y="9769954"/>
            <a:ext cx="10484314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275" b="0" i="0" kern="1200" dirty="0" smtClean="0">
                <a:solidFill>
                  <a:schemeClr val="bg1"/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85472" y="6837890"/>
            <a:ext cx="10492154" cy="67173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780" b="0" i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  <a:lvl2pPr marL="385154" indent="0">
              <a:buNone/>
              <a:defRPr/>
            </a:lvl2pPr>
            <a:lvl3pPr marL="540110" indent="0">
              <a:buNone/>
              <a:defRPr/>
            </a:lvl3pPr>
            <a:lvl4pPr marL="652950" indent="0">
              <a:buNone/>
              <a:defRPr/>
            </a:lvl4pPr>
            <a:lvl5pPr marL="759767" indent="0">
              <a:buNone/>
              <a:defRPr/>
            </a:lvl5pPr>
          </a:lstStyle>
          <a:p>
            <a:pPr lvl="0"/>
            <a:r>
              <a:rPr lang="en-GB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538045" y="5553983"/>
            <a:ext cx="10539578" cy="144845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055" b="0" i="0" spc="0" baseline="0">
                <a:solidFill>
                  <a:schemeClr val="bg1"/>
                </a:solidFill>
                <a:latin typeface="+mj-lt"/>
                <a:cs typeface="CiscoSansTT ExtraLight"/>
              </a:defRPr>
            </a:lvl1pPr>
          </a:lstStyle>
          <a:p>
            <a:r>
              <a:rPr lang="en-GB"/>
              <a:t>Presentation Title Goes Here</a:t>
            </a:r>
            <a:endParaRPr lang="en-US"/>
          </a:p>
        </p:txBody>
      </p:sp>
      <p:sp>
        <p:nvSpPr>
          <p:cNvPr id="6" name="Freeform 6"/>
          <p:cNvSpPr>
            <a:spLocks noChangeAspect="1" noEditPoints="1"/>
          </p:cNvSpPr>
          <p:nvPr userDrawn="1"/>
        </p:nvSpPr>
        <p:spPr bwMode="auto">
          <a:xfrm>
            <a:off x="593309" y="879118"/>
            <a:ext cx="1005321" cy="94947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5949011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3" y="2056562"/>
            <a:ext cx="9601762" cy="5773654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bg1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29501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3" y="2056562"/>
            <a:ext cx="9601762" cy="5773654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7429226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1814" y="8797836"/>
            <a:ext cx="9846691" cy="784865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762742">
              <a:lnSpc>
                <a:spcPct val="100000"/>
              </a:lnSpc>
              <a:spcBef>
                <a:spcPct val="50000"/>
              </a:spcBef>
              <a:buNone/>
              <a:defRPr sz="2780" b="0" i="0">
                <a:solidFill>
                  <a:schemeClr val="bg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63853" y="3461013"/>
            <a:ext cx="10074652" cy="5119647"/>
          </a:xfrm>
          <a:prstGeom prst="rect">
            <a:avLst/>
          </a:prstGeom>
        </p:spPr>
        <p:txBody>
          <a:bodyPr>
            <a:noAutofit/>
          </a:bodyPr>
          <a:lstStyle>
            <a:lvl1pPr marL="232016" indent="-505443" algn="l">
              <a:lnSpc>
                <a:spcPct val="90000"/>
              </a:lnSpc>
              <a:defRPr sz="5055" b="0" i="1" spc="0" baseline="0">
                <a:solidFill>
                  <a:schemeClr val="bg1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6022783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1814" y="8797836"/>
            <a:ext cx="9846691" cy="784865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762742">
              <a:lnSpc>
                <a:spcPct val="100000"/>
              </a:lnSpc>
              <a:spcBef>
                <a:spcPct val="50000"/>
              </a:spcBef>
              <a:buNone/>
              <a:defRPr sz="2780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63853" y="3461013"/>
            <a:ext cx="10074652" cy="5119647"/>
          </a:xfrm>
          <a:prstGeom prst="rect">
            <a:avLst/>
          </a:prstGeom>
        </p:spPr>
        <p:txBody>
          <a:bodyPr>
            <a:noAutofit/>
          </a:bodyPr>
          <a:lstStyle>
            <a:lvl1pPr marL="232016" indent="-505443" algn="l">
              <a:lnSpc>
                <a:spcPct val="90000"/>
              </a:lnSpc>
              <a:defRPr sz="5055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27301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1814" y="8797836"/>
            <a:ext cx="9846691" cy="784865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762742">
              <a:lnSpc>
                <a:spcPct val="100000"/>
              </a:lnSpc>
              <a:spcBef>
                <a:spcPct val="50000"/>
              </a:spcBef>
              <a:buNone/>
              <a:defRPr sz="278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63853" y="3461013"/>
            <a:ext cx="10074652" cy="5119647"/>
          </a:xfrm>
          <a:prstGeom prst="rect">
            <a:avLst/>
          </a:prstGeom>
        </p:spPr>
        <p:txBody>
          <a:bodyPr>
            <a:noAutofit/>
          </a:bodyPr>
          <a:lstStyle>
            <a:lvl1pPr marL="232016" indent="-505443" algn="l">
              <a:lnSpc>
                <a:spcPct val="90000"/>
              </a:lnSpc>
              <a:defRPr sz="5055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19484506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1555413" cy="11555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631937" y="9055609"/>
            <a:ext cx="10285521" cy="643189"/>
          </a:xfrm>
          <a:prstGeom prst="rect">
            <a:avLst/>
          </a:prstGeom>
          <a:noFill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3665"/>
              </a:lnSpc>
              <a:spcBef>
                <a:spcPts val="0"/>
              </a:spcBef>
              <a:buNone/>
              <a:defRPr sz="3033" i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89212600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" y="3"/>
            <a:ext cx="11754022" cy="6387575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67136" y="6862299"/>
            <a:ext cx="10570014" cy="683585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4044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70045942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1559644" cy="11555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2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9545424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1491216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latin typeface="+mj-lt"/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603651" y="10804542"/>
            <a:ext cx="4381038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89240" y="540602"/>
            <a:ext cx="10716796" cy="9585469"/>
          </a:xfrm>
          <a:prstGeom prst="rect">
            <a:avLst/>
          </a:prstGeom>
          <a:solidFill>
            <a:schemeClr val="bg2"/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1896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1965270416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217" y="2699830"/>
            <a:ext cx="10460207" cy="7614445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8883" indent="-216662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80000"/>
              <a:buFont typeface="Arial"/>
              <a:buChar char="•"/>
              <a:defRPr sz="2527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577767" indent="-208638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8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866650" indent="-138424">
              <a:buClr>
                <a:schemeClr val="tx1"/>
              </a:buClr>
              <a:buSzPct val="8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1151281" indent="-216618">
              <a:buClr>
                <a:schemeClr val="tx1"/>
              </a:buClr>
              <a:buSzPct val="8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367900" indent="-212606">
              <a:buClr>
                <a:schemeClr val="tx1"/>
              </a:buClr>
              <a:buSzPct val="8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79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2996501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74065" y="2709177"/>
            <a:ext cx="4911051" cy="69264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20675" indent="-148454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60000"/>
              <a:buFont typeface="Arial"/>
              <a:buChar char="•"/>
              <a:defRPr sz="2527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365117" indent="-144442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6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509558" indent="-144442">
              <a:buClr>
                <a:schemeClr val="tx1"/>
              </a:buClr>
              <a:buSzPct val="6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654000" indent="-144442">
              <a:buClr>
                <a:schemeClr val="tx1"/>
              </a:buClr>
              <a:buSzPct val="6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798441" indent="-144442">
              <a:buClr>
                <a:schemeClr val="tx1"/>
              </a:buClr>
              <a:buSzPct val="6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010061" y="2709177"/>
            <a:ext cx="4911051" cy="69264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20675" indent="-148454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60000"/>
              <a:buFont typeface="Arial"/>
              <a:buChar char="•"/>
              <a:defRPr sz="2527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365117" indent="-144442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6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509558" indent="-144442">
              <a:buClr>
                <a:schemeClr val="tx1"/>
              </a:buClr>
              <a:buSzPct val="6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654000" indent="-144442">
              <a:buClr>
                <a:schemeClr val="tx1"/>
              </a:buClr>
              <a:buSzPct val="6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798441" indent="-144442">
              <a:buClr>
                <a:schemeClr val="tx1"/>
              </a:buClr>
              <a:buSzPct val="6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79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901527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79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8451445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6491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able Placeholder 11"/>
          <p:cNvSpPr>
            <a:spLocks noGrp="1"/>
          </p:cNvSpPr>
          <p:nvPr>
            <p:ph type="tbl" sz="quarter" idx="12"/>
          </p:nvPr>
        </p:nvSpPr>
        <p:spPr>
          <a:xfrm>
            <a:off x="674066" y="3027947"/>
            <a:ext cx="10255429" cy="5973112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0" indent="0" algn="ctr">
              <a:buNone/>
              <a:defRPr sz="2527" baseline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en-US" noProof="0"/>
              <a:t>Click icon to add table</a:t>
            </a:r>
            <a:endParaRPr lang="en-GB" noProof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53213" y="9319415"/>
            <a:ext cx="9073870" cy="732917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762742">
              <a:lnSpc>
                <a:spcPct val="100000"/>
              </a:lnSpc>
              <a:spcBef>
                <a:spcPct val="50000"/>
              </a:spcBef>
              <a:buNone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79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538442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hart Placeholder 2"/>
          <p:cNvSpPr>
            <a:spLocks noGrp="1"/>
          </p:cNvSpPr>
          <p:nvPr>
            <p:ph type="chart" sz="quarter" idx="10"/>
          </p:nvPr>
        </p:nvSpPr>
        <p:spPr>
          <a:xfrm>
            <a:off x="674066" y="2699834"/>
            <a:ext cx="10255429" cy="6309112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527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chart</a:t>
            </a:r>
          </a:p>
        </p:txBody>
      </p:sp>
      <p:sp>
        <p:nvSpPr>
          <p:cNvPr id="7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53213" y="9319415"/>
            <a:ext cx="9073870" cy="732917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algn="l" defTabSz="762742">
              <a:lnSpc>
                <a:spcPct val="100000"/>
              </a:lnSpc>
              <a:spcBef>
                <a:spcPct val="50000"/>
              </a:spcBef>
              <a:buNone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79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1017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1555413" cy="11555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631937" y="9055612"/>
            <a:ext cx="10285521" cy="643189"/>
          </a:xfrm>
          <a:prstGeom prst="rect">
            <a:avLst/>
          </a:prstGeom>
          <a:noFill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3665"/>
              </a:lnSpc>
              <a:spcBef>
                <a:spcPts val="0"/>
              </a:spcBef>
              <a:buNone/>
              <a:defRPr sz="3033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30564777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ulti_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99839" y="3027947"/>
            <a:ext cx="10463635" cy="6905943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361028" marR="0" indent="-361028" algn="ctr" defTabSz="577646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527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79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2613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Half_Page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-10226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217" y="3741006"/>
            <a:ext cx="4627756" cy="6573270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20675" indent="-148454">
              <a:lnSpc>
                <a:spcPct val="95000"/>
              </a:lnSpc>
              <a:spcBef>
                <a:spcPts val="1403"/>
              </a:spcBef>
              <a:buClr>
                <a:schemeClr val="tx2"/>
              </a:buClr>
              <a:buSzPct val="60000"/>
              <a:buFont typeface="Arial"/>
              <a:buChar char="•"/>
              <a:defRPr sz="2527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365117" indent="-144442">
              <a:lnSpc>
                <a:spcPct val="95000"/>
              </a:lnSpc>
              <a:spcBef>
                <a:spcPts val="569"/>
              </a:spcBef>
              <a:buClr>
                <a:schemeClr val="tx2"/>
              </a:buClr>
              <a:buSzPct val="60000"/>
              <a:buFont typeface="Arial"/>
              <a:buChar char="•"/>
              <a:defRPr sz="2275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509558" indent="-144442">
              <a:buClr>
                <a:schemeClr val="tx2"/>
              </a:buClr>
              <a:buSzPct val="60000"/>
              <a:buFont typeface="Arial"/>
              <a:buChar char="•"/>
              <a:defRPr sz="2022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654000" indent="-144442">
              <a:buClr>
                <a:schemeClr val="tx2"/>
              </a:buClr>
              <a:buSzPct val="60000"/>
              <a:buFont typeface="Arial"/>
              <a:buChar char="•"/>
              <a:defRPr sz="1769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798441" indent="-144442">
              <a:buClr>
                <a:schemeClr val="tx2"/>
              </a:buClr>
              <a:buSzPct val="60000"/>
              <a:buFont typeface="Arial"/>
              <a:buChar char="•"/>
              <a:defRPr sz="1517" b="0" i="0">
                <a:solidFill>
                  <a:schemeClr val="bg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766796"/>
            <a:ext cx="465876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4044">
                <a:solidFill>
                  <a:schemeClr val="bg1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2" y="10804542"/>
            <a:ext cx="450943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8678388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364" userDrawn="1">
          <p15:clr>
            <a:srgbClr val="FBAE40"/>
          </p15:clr>
        </p15:guide>
        <p15:guide id="3" pos="3283" userDrawn="1">
          <p15:clr>
            <a:srgbClr val="FBAE40"/>
          </p15:clr>
        </p15:guide>
      </p15:sldGuideLst>
    </p:ext>
  </p:extLs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Half_Page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29625" y="3723411"/>
            <a:ext cx="4836824" cy="4108591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441744" y="1194775"/>
            <a:ext cx="4487753" cy="9119502"/>
          </a:xfrm>
          <a:prstGeom prst="rect">
            <a:avLst/>
          </a:prstGeom>
        </p:spPr>
        <p:txBody>
          <a:bodyPr lIns="0" rIns="0" anchor="ctr" anchorCtr="0"/>
          <a:lstStyle>
            <a:lvl1pPr marL="214657" indent="-214657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>
                <a:tab pos="288883" algn="l"/>
              </a:tabLst>
              <a:defRPr sz="3033"/>
            </a:lvl1pPr>
            <a:lvl2pPr marL="437337" indent="-216662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3033"/>
            </a:lvl2pPr>
            <a:lvl3pPr marL="577767" indent="-148454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527"/>
            </a:lvl3pPr>
            <a:lvl4pPr marL="726221" indent="-148454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tabLst/>
              <a:defRPr sz="2275"/>
            </a:lvl4pPr>
            <a:lvl5pPr marL="940878" indent="-142436">
              <a:lnSpc>
                <a:spcPct val="100000"/>
              </a:lnSpc>
              <a:buClr>
                <a:schemeClr val="tx1"/>
              </a:buClr>
              <a:buSzPct val="60000"/>
              <a:buFont typeface="Arial" panose="020B0604020202020204" pitchFamily="34" charset="0"/>
              <a:buChar char="•"/>
              <a:defRPr sz="2275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ltGray">
          <a:xfrm>
            <a:off x="603651" y="10804542"/>
            <a:ext cx="4381038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49573955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</p15:sldGuideLst>
    </p:ext>
  </p:extLs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Half_Page_Text_2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  <a:latin typeface="+mj-lt"/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1146982"/>
            <a:ext cx="4813235" cy="1472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t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6441744" y="1146983"/>
            <a:ext cx="4487753" cy="9167294"/>
          </a:xfrm>
          <a:prstGeom prst="rect">
            <a:avLst/>
          </a:prstGeom>
        </p:spPr>
        <p:txBody>
          <a:bodyPr lIns="0" rIns="0"/>
          <a:lstStyle>
            <a:lvl1pPr marL="144442" indent="-144442">
              <a:lnSpc>
                <a:spcPct val="100000"/>
              </a:lnSpc>
              <a:buClr>
                <a:schemeClr val="tx1"/>
              </a:buClr>
              <a:buSzPct val="60000"/>
              <a:defRPr sz="2527"/>
            </a:lvl1pPr>
            <a:lvl2pPr marL="288883" indent="-144442">
              <a:lnSpc>
                <a:spcPct val="100000"/>
              </a:lnSpc>
              <a:buClr>
                <a:schemeClr val="tx1"/>
              </a:buClr>
              <a:buSzPct val="60000"/>
              <a:defRPr sz="2527"/>
            </a:lvl2pPr>
            <a:lvl3pPr marL="433325" indent="-144442">
              <a:lnSpc>
                <a:spcPct val="100000"/>
              </a:lnSpc>
              <a:buClr>
                <a:schemeClr val="tx1"/>
              </a:buClr>
              <a:buSzPct val="60000"/>
              <a:defRPr sz="2275"/>
            </a:lvl3pPr>
            <a:lvl4pPr marL="577767" indent="-156478">
              <a:lnSpc>
                <a:spcPct val="100000"/>
              </a:lnSpc>
              <a:buClr>
                <a:schemeClr val="tx1"/>
              </a:buClr>
              <a:buSzPct val="60000"/>
              <a:defRPr sz="2022"/>
            </a:lvl4pPr>
            <a:lvl5pPr marL="726221" indent="-148454">
              <a:lnSpc>
                <a:spcPct val="100000"/>
              </a:lnSpc>
              <a:buClr>
                <a:schemeClr val="tx1"/>
              </a:buClr>
              <a:buSzPct val="60000"/>
              <a:defRPr sz="2022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553214" y="3729009"/>
            <a:ext cx="4813235" cy="6585266"/>
          </a:xfrm>
          <a:prstGeom prst="rect">
            <a:avLst/>
          </a:prstGeom>
        </p:spPr>
        <p:txBody>
          <a:bodyPr/>
          <a:lstStyle>
            <a:lvl1pPr marL="144442" indent="-144442">
              <a:buClr>
                <a:schemeClr val="tx2"/>
              </a:buClr>
              <a:buSzPct val="60000"/>
              <a:defRPr lang="en-US" sz="2527" kern="1200" dirty="0" smtClean="0">
                <a:solidFill>
                  <a:schemeClr val="bg1"/>
                </a:solidFill>
                <a:latin typeface="+mn-lt"/>
                <a:ea typeface="ＭＳ Ｐゴシック" charset="0"/>
                <a:cs typeface="CiscoSans"/>
              </a:defRPr>
            </a:lvl1pPr>
            <a:lvl2pPr marL="288883" indent="-144442">
              <a:buClr>
                <a:schemeClr val="tx2"/>
              </a:buClr>
              <a:buSzPct val="60000"/>
              <a:defRPr sz="2527">
                <a:solidFill>
                  <a:schemeClr val="bg1"/>
                </a:solidFill>
              </a:defRPr>
            </a:lvl2pPr>
            <a:lvl3pPr marL="433325" indent="-144442">
              <a:buClr>
                <a:schemeClr val="tx2"/>
              </a:buClr>
              <a:buSzPct val="60000"/>
              <a:defRPr sz="2275">
                <a:solidFill>
                  <a:schemeClr val="bg1"/>
                </a:solidFill>
              </a:defRPr>
            </a:lvl3pPr>
            <a:lvl4pPr marL="577767" indent="-156478">
              <a:buClr>
                <a:schemeClr val="tx2"/>
              </a:buClr>
              <a:buSzPct val="60000"/>
              <a:defRPr sz="2022">
                <a:solidFill>
                  <a:schemeClr val="bg1"/>
                </a:solidFill>
              </a:defRPr>
            </a:lvl4pPr>
            <a:lvl5pPr marL="726221" indent="-148454">
              <a:buClr>
                <a:schemeClr val="tx2"/>
              </a:buClr>
              <a:buSzPct val="60000"/>
              <a:defRPr sz="2022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1" y="10804542"/>
            <a:ext cx="424509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4895702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4" pos="3381" userDrawn="1">
          <p15:clr>
            <a:srgbClr val="FBAE40"/>
          </p15:clr>
        </p15:guide>
      </p15:sldGuideLst>
    </p:ext>
  </p:extLs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Half_Page_Picture_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16845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3728760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431713" y="1194774"/>
            <a:ext cx="4497784" cy="755948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6431713" y="9126500"/>
            <a:ext cx="4497784" cy="1179793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769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Rectangle 4"/>
          <p:cNvSpPr>
            <a:spLocks noChangeArrowheads="1"/>
          </p:cNvSpPr>
          <p:nvPr userDrawn="1"/>
        </p:nvSpPr>
        <p:spPr bwMode="ltGray">
          <a:xfrm>
            <a:off x="603651" y="10804542"/>
            <a:ext cx="3618229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0857893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Half_Page_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3728760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6431713" y="1194774"/>
            <a:ext cx="4497784" cy="9119500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0" y="10804542"/>
            <a:ext cx="412425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57646984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2" pos="334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Half_Page_Headlin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>
              <a:solidFill>
                <a:schemeClr val="bg1"/>
              </a:solidFill>
            </a:endParaRPr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3728760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1" y="10804542"/>
            <a:ext cx="3723966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240765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Half_Page_Picture_Fu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3728760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>
          <a:xfrm>
            <a:off x="5787932" y="0"/>
            <a:ext cx="5767480" cy="11555413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1" y="10804542"/>
            <a:ext cx="4169566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77267483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3" orient="horz" pos="4927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Half_Page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3728760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tx2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Chart Placeholder 5"/>
          <p:cNvSpPr>
            <a:spLocks noGrp="1"/>
          </p:cNvSpPr>
          <p:nvPr>
            <p:ph type="chart" sz="quarter" idx="10"/>
          </p:nvPr>
        </p:nvSpPr>
        <p:spPr>
          <a:xfrm>
            <a:off x="6431713" y="1130577"/>
            <a:ext cx="4497784" cy="9183699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49" y="10804542"/>
            <a:ext cx="4018515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accent1">
                    <a:lumMod val="7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6006213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Half_Page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578793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90"/>
          </a:p>
        </p:txBody>
      </p:sp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4" y="3728760"/>
            <a:ext cx="4813235" cy="4097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 algn="l" defTabSz="864645" rtl="0" eaLnBrk="1" fontAlgn="base" hangingPunct="1">
              <a:lnSpc>
                <a:spcPct val="85000"/>
              </a:lnSpc>
              <a:spcBef>
                <a:spcPct val="0"/>
              </a:spcBef>
              <a:spcAft>
                <a:spcPct val="0"/>
              </a:spcAft>
              <a:defRPr lang="en-GB" sz="4044" kern="1200" dirty="0">
                <a:solidFill>
                  <a:schemeClr val="bg1"/>
                </a:solidFill>
                <a:latin typeface="+mj-lt"/>
                <a:ea typeface="ＭＳ Ｐゴシック" charset="0"/>
                <a:cs typeface="Tipo de letra del sistema Fina" charset="0"/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7" name="Table Placeholder 6"/>
          <p:cNvSpPr>
            <a:spLocks noGrp="1"/>
          </p:cNvSpPr>
          <p:nvPr>
            <p:ph type="tbl" sz="quarter" idx="10"/>
          </p:nvPr>
        </p:nvSpPr>
        <p:spPr>
          <a:xfrm>
            <a:off x="6431713" y="1130577"/>
            <a:ext cx="4497784" cy="9183699"/>
          </a:xfrm>
          <a:prstGeom prst="rect">
            <a:avLst/>
          </a:prstGeom>
        </p:spPr>
        <p:txBody>
          <a:bodyPr anchor="ctr" anchorCtr="0"/>
          <a:lstStyle>
            <a:lvl1pPr marL="0" indent="0" algn="ctr">
              <a:buNone/>
              <a:defRPr/>
            </a:lvl1pPr>
          </a:lstStyle>
          <a:p>
            <a:endParaRPr lang="en-US"/>
          </a:p>
        </p:txBody>
      </p:sp>
      <p:sp>
        <p:nvSpPr>
          <p:cNvPr id="8" name="Rectangle 4"/>
          <p:cNvSpPr>
            <a:spLocks noChangeArrowheads="1"/>
          </p:cNvSpPr>
          <p:nvPr userDrawn="1"/>
        </p:nvSpPr>
        <p:spPr bwMode="ltGray">
          <a:xfrm>
            <a:off x="603652" y="10804542"/>
            <a:ext cx="4305512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kern="1200" spc="25" baseline="0">
                <a:solidFill>
                  <a:schemeClr val="bg1"/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364188795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345" userDrawn="1">
          <p15:clr>
            <a:srgbClr val="FBAE40"/>
          </p15:clr>
        </p15:guide>
        <p15:guide id="3" orient="horz" pos="4934" userDrawn="1">
          <p15:clr>
            <a:srgbClr val="FBAE40"/>
          </p15:clr>
        </p15:guide>
        <p15:guide id="4" pos="3381" userDrawn="1">
          <p15:clr>
            <a:srgbClr val="FBAE40"/>
          </p15:clr>
        </p15:guide>
        <p15:guide id="7" pos="4052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2" y="3"/>
            <a:ext cx="11754022" cy="6387575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67136" y="6862299"/>
            <a:ext cx="10570014" cy="683585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4044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557006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losing Slide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reeform 6"/>
          <p:cNvSpPr>
            <a:spLocks noChangeAspect="1" noEditPoints="1"/>
          </p:cNvSpPr>
          <p:nvPr userDrawn="1"/>
        </p:nvSpPr>
        <p:spPr bwMode="auto">
          <a:xfrm>
            <a:off x="4755353" y="4783196"/>
            <a:ext cx="2044707" cy="1931117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5100249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torytell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86064" y="3233003"/>
            <a:ext cx="4827833" cy="5089435"/>
          </a:xfrm>
        </p:spPr>
        <p:txBody>
          <a:bodyPr lIns="61715" tIns="34288" rIns="61715" bIns="34288" rtlCol="0">
            <a:noAutofit/>
          </a:bodyPr>
          <a:lstStyle>
            <a:lvl1pPr marL="0" indent="0" algn="l" defTabSz="866584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5686" b="0" kern="1200" spc="0" baseline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220664" y="1470444"/>
            <a:ext cx="4885372" cy="8628042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>
              <a:buFontTx/>
              <a:buNone/>
              <a:defRPr sz="2022" baseline="0">
                <a:solidFill>
                  <a:schemeClr val="tx1"/>
                </a:solidFill>
                <a:latin typeface="+mn-lt"/>
              </a:defRPr>
            </a:lvl1pPr>
            <a:lvl2pPr>
              <a:defRPr sz="1896"/>
            </a:lvl2pPr>
            <a:lvl3pPr>
              <a:defRPr sz="1896"/>
            </a:lvl3pPr>
            <a:lvl4pPr>
              <a:defRPr sz="1896"/>
            </a:lvl4pPr>
            <a:lvl5pPr>
              <a:defRPr sz="1896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3184468"/>
      </p:ext>
    </p:extLst>
  </p:cSld>
  <p:clrMapOvr>
    <a:masterClrMapping/>
  </p:clrMapOvr>
  <p:transition spd="slow">
    <p:wipe/>
  </p:transition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Bottom title_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17"/>
          <p:cNvSpPr>
            <a:spLocks noGrp="1"/>
          </p:cNvSpPr>
          <p:nvPr>
            <p:ph type="body" sz="quarter" idx="11" hasCustomPrompt="1"/>
          </p:nvPr>
        </p:nvSpPr>
        <p:spPr>
          <a:xfrm>
            <a:off x="553214" y="3031469"/>
            <a:ext cx="5059910" cy="6831645"/>
          </a:xfrm>
          <a:prstGeom prst="rect">
            <a:avLst/>
          </a:prstGeom>
        </p:spPr>
        <p:txBody>
          <a:bodyPr lIns="91420" tIns="45710" rIns="91420" bIns="45710" anchor="ctr" anchorCtr="0">
            <a:noAutofit/>
          </a:bodyPr>
          <a:lstStyle>
            <a:lvl1pPr marL="0" indent="0">
              <a:buNone/>
              <a:defRPr sz="3033" b="0" i="0" baseline="0">
                <a:solidFill>
                  <a:schemeClr val="tx2"/>
                </a:solidFill>
                <a:latin typeface="+mn-lt"/>
                <a:cs typeface="CiscoSans ExtraLight"/>
              </a:defRPr>
            </a:lvl1pPr>
            <a:lvl2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2pPr>
            <a:lvl3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3pPr>
            <a:lvl4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4pPr>
            <a:lvl5pPr>
              <a:defRPr b="0" i="0">
                <a:solidFill>
                  <a:srgbClr val="FFFFFF"/>
                </a:solidFill>
                <a:latin typeface="CiscoSans ExtraLigh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5949711" y="3031513"/>
            <a:ext cx="5149822" cy="6832393"/>
          </a:xfrm>
          <a:prstGeom prst="rect">
            <a:avLst/>
          </a:prstGeom>
        </p:spPr>
        <p:txBody>
          <a:bodyPr vert="horz" lIns="91420" tIns="45710" rIns="91420" bIns="45710">
            <a:noAutofit/>
          </a:bodyPr>
          <a:lstStyle>
            <a:lvl1pPr marL="0" indent="0" algn="ctr">
              <a:buNone/>
              <a:defRPr sz="2527" b="0" i="0">
                <a:solidFill>
                  <a:schemeClr val="tx2"/>
                </a:solidFill>
                <a:latin typeface="+mn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 hasCustomPrompt="1"/>
          </p:nvPr>
        </p:nvSpPr>
        <p:spPr bwMode="auto">
          <a:xfrm>
            <a:off x="553212" y="76679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3195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31752" y="7210595"/>
            <a:ext cx="5920339" cy="647317"/>
          </a:xfrm>
          <a:prstGeom prst="rect">
            <a:avLst/>
          </a:prstGeom>
        </p:spPr>
        <p:txBody>
          <a:bodyPr vert="horz" lIns="68574" tIns="34288" rIns="68574" bIns="34288" rtlCol="0">
            <a:noAutofit/>
          </a:bodyPr>
          <a:lstStyle>
            <a:lvl1pPr marL="0" indent="0" algn="l" defTabSz="866584" rtl="0" eaLnBrk="1" latinLnBrk="0" hangingPunct="1">
              <a:lnSpc>
                <a:spcPct val="95000"/>
              </a:lnSpc>
              <a:spcBef>
                <a:spcPts val="1365"/>
              </a:spcBef>
              <a:buClr>
                <a:srgbClr val="92D050"/>
              </a:buClr>
              <a:buSzPct val="90000"/>
              <a:buFont typeface="Arial" pitchFamily="34" charset="0"/>
              <a:buNone/>
              <a:tabLst/>
              <a:defRPr lang="en-US" sz="2275" kern="1200" baseline="0" dirty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332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66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998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331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664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99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330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663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80711" y="5531206"/>
            <a:ext cx="5955331" cy="1722614"/>
          </a:xfrm>
        </p:spPr>
        <p:txBody>
          <a:bodyPr lIns="61715" tIns="34288" rIns="61715" bIns="34288" rtlCol="0" anchor="b">
            <a:noAutofit/>
          </a:bodyPr>
          <a:lstStyle>
            <a:lvl1pPr marL="0" indent="0" algn="l" defTabSz="866584" rtl="0" eaLnBrk="1" latinLnBrk="0" hangingPunct="1">
              <a:lnSpc>
                <a:spcPct val="80000"/>
              </a:lnSpc>
              <a:spcBef>
                <a:spcPct val="0"/>
              </a:spcBef>
              <a:buClr>
                <a:schemeClr val="tx1"/>
              </a:buClr>
              <a:buFont typeface="Ciscolight" pitchFamily="2" charset="0"/>
              <a:buNone/>
              <a:defRPr lang="en-US" sz="6571" b="0" kern="1200" spc="0" baseline="0" dirty="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" name="Picture Placeholder 30"/>
          <p:cNvSpPr>
            <a:spLocks noGrp="1"/>
          </p:cNvSpPr>
          <p:nvPr>
            <p:ph type="pic" sz="quarter" idx="10"/>
          </p:nvPr>
        </p:nvSpPr>
        <p:spPr>
          <a:xfrm>
            <a:off x="7001467" y="3231239"/>
            <a:ext cx="3382365" cy="4868253"/>
          </a:xfrm>
          <a:prstGeom prst="rect">
            <a:avLst/>
          </a:prstGeom>
        </p:spPr>
        <p:txBody>
          <a:bodyPr lIns="91420" tIns="45710" rIns="91420" bIns="45710" anchor="ctr" anchorCtr="1"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95777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9044527"/>
      </p:ext>
    </p:extLst>
  </p:cSld>
  <p:clrMapOvr>
    <a:masterClrMapping/>
  </p:clrMapOvr>
  <p:transition spd="med">
    <p:fade/>
  </p:transition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Photo_4_grid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20" hasCustomPrompt="1"/>
          </p:nvPr>
        </p:nvSpPr>
        <p:spPr>
          <a:xfrm>
            <a:off x="525612" y="1840309"/>
            <a:ext cx="4674325" cy="2460873"/>
          </a:xfrm>
          <a:prstGeom prst="rect">
            <a:avLst/>
          </a:prstGeom>
        </p:spPr>
        <p:txBody>
          <a:bodyPr anchor="ctr" anchorCtr="0"/>
          <a:lstStyle>
            <a:lvl1pPr marL="0" indent="0">
              <a:buNone/>
              <a:defRPr sz="4549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text styles</a:t>
            </a:r>
          </a:p>
        </p:txBody>
      </p:sp>
      <p:sp>
        <p:nvSpPr>
          <p:cNvPr id="2" name="Rectangle 1"/>
          <p:cNvSpPr/>
          <p:nvPr userDrawn="1"/>
        </p:nvSpPr>
        <p:spPr>
          <a:xfrm>
            <a:off x="5777706" y="0"/>
            <a:ext cx="5777707" cy="11555413"/>
          </a:xfrm>
          <a:prstGeom prst="rect">
            <a:avLst/>
          </a:prstGeom>
          <a:solidFill>
            <a:schemeClr val="bg2">
              <a:lumMod val="8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525612" y="5264133"/>
            <a:ext cx="4674325" cy="46649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275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2298129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  <p:extLst>
    <p:ext uri="{DCECCB84-F9BA-43D5-87BE-67443E8EF086}">
      <p15:sldGuideLst xmlns:p15="http://schemas.microsoft.com/office/powerpoint/2012/main">
        <p15:guide id="1" pos="3276" userDrawn="1">
          <p15:clr>
            <a:srgbClr val="FBAE40"/>
          </p15:clr>
        </p15:guide>
        <p15:guide id="2" orient="horz" pos="728" userDrawn="1">
          <p15:clr>
            <a:srgbClr val="FBAE40"/>
          </p15:clr>
        </p15:guide>
        <p15:guide id="3" orient="horz" pos="2399" userDrawn="1">
          <p15:clr>
            <a:srgbClr val="FBAE40"/>
          </p15:clr>
        </p15:guide>
        <p15:guide id="4" orient="horz" pos="6551" userDrawn="1">
          <p15:clr>
            <a:srgbClr val="FBAE40"/>
          </p15:clr>
        </p15:guide>
        <p15:guide id="5" pos="2063" userDrawn="1">
          <p15:clr>
            <a:srgbClr val="FBAE40"/>
          </p15:clr>
        </p15:guide>
        <p15:guide id="6" orient="horz" pos="2103" userDrawn="1">
          <p15:clr>
            <a:srgbClr val="FBAE40"/>
          </p15:clr>
        </p15:guide>
        <p15:guide id="7" pos="331" userDrawn="1">
          <p15:clr>
            <a:srgbClr val="FBAE40"/>
          </p15:clr>
        </p15:guide>
        <p15:guide id="8" pos="3640" userDrawn="1">
          <p15:clr>
            <a:srgbClr val="FBAE40"/>
          </p15:clr>
        </p15:guide>
        <p15:guide id="9" pos="4554" userDrawn="1">
          <p15:clr>
            <a:srgbClr val="FBAE40"/>
          </p15:clr>
        </p15:guide>
        <p15:guide id="10" pos="5106" userDrawn="1">
          <p15:clr>
            <a:srgbClr val="FBAE40"/>
          </p15:clr>
        </p15:guide>
        <p15:guide id="11" pos="6794" userDrawn="1">
          <p15:clr>
            <a:srgbClr val="FBAE40"/>
          </p15:clr>
        </p15:guide>
        <p15:guide id="12" orient="horz" pos="2723" userDrawn="1">
          <p15:clr>
            <a:srgbClr val="FBAE40"/>
          </p15:clr>
        </p15:guide>
        <p15:guide id="13" orient="horz" pos="1159" userDrawn="1">
          <p15:clr>
            <a:srgbClr val="FBAE40"/>
          </p15:clr>
        </p15:guide>
        <p15:guide id="14" orient="horz" pos="1608" userDrawn="1">
          <p15:clr>
            <a:srgbClr val="FBAE40"/>
          </p15:clr>
        </p15:guide>
        <p15:guide id="15" orient="horz" pos="3316" userDrawn="1">
          <p15:clr>
            <a:srgbClr val="FBAE40"/>
          </p15:clr>
        </p15:guide>
      </p15:sldGuideLst>
    </p:ext>
  </p:extLs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444427" y="1891130"/>
            <a:ext cx="8666560" cy="4022995"/>
          </a:xfrm>
        </p:spPr>
        <p:txBody>
          <a:bodyPr anchor="b"/>
          <a:lstStyle>
            <a:lvl1pPr algn="ctr">
              <a:defRPr sz="5686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4427" y="6069267"/>
            <a:ext cx="8666560" cy="2789883"/>
          </a:xfrm>
        </p:spPr>
        <p:txBody>
          <a:bodyPr/>
          <a:lstStyle>
            <a:lvl1pPr marL="0" indent="0" algn="ctr">
              <a:buNone/>
              <a:defRPr sz="2275"/>
            </a:lvl1pPr>
            <a:lvl2pPr marL="433325" indent="0" algn="ctr">
              <a:buNone/>
              <a:defRPr sz="1896"/>
            </a:lvl2pPr>
            <a:lvl3pPr marL="866650" indent="0" algn="ctr">
              <a:buNone/>
              <a:defRPr sz="1706"/>
            </a:lvl3pPr>
            <a:lvl4pPr marL="1299976" indent="0" algn="ctr">
              <a:buNone/>
              <a:defRPr sz="1517"/>
            </a:lvl4pPr>
            <a:lvl5pPr marL="1733300" indent="0" algn="ctr">
              <a:buNone/>
              <a:defRPr sz="1517"/>
            </a:lvl5pPr>
            <a:lvl6pPr marL="2166625" indent="0" algn="ctr">
              <a:buNone/>
              <a:defRPr sz="1517"/>
            </a:lvl6pPr>
            <a:lvl7pPr marL="2599951" indent="0" algn="ctr">
              <a:buNone/>
              <a:defRPr sz="1517"/>
            </a:lvl7pPr>
            <a:lvl8pPr marL="3033276" indent="0" algn="ctr">
              <a:buNone/>
              <a:defRPr sz="1517"/>
            </a:lvl8pPr>
            <a:lvl9pPr marL="3466601" indent="0" algn="ctr">
              <a:buNone/>
              <a:defRPr sz="1517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930BE-210D-48A0-8CF7-A0DD6C7A89A2}" type="datetimeFigureOut">
              <a:rPr lang="en-US" smtClean="0"/>
              <a:t>1/8/25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47FC91-02B4-4887-884A-3B77EA7ACA76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379510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93312" y="8664568"/>
            <a:ext cx="10484314" cy="647317"/>
          </a:xfrm>
          <a:prstGeom prst="rect">
            <a:avLst/>
          </a:prstGeom>
        </p:spPr>
        <p:txBody>
          <a:bodyPr lIns="91420" tIns="45710" rIns="91420" bIns="45710" anchor="b" anchorCtr="0">
            <a:noAutofit/>
          </a:bodyPr>
          <a:lstStyle>
            <a:lvl1pPr marL="0" indent="0" algn="l">
              <a:buNone/>
              <a:defRPr sz="2275" b="0" i="0">
                <a:solidFill>
                  <a:schemeClr val="bg1">
                    <a:lumMod val="75000"/>
                  </a:schemeClr>
                </a:solidFill>
                <a:latin typeface="+mn-lt"/>
                <a:cs typeface="CiscoSansTT ExtraLight"/>
              </a:defRPr>
            </a:lvl1pPr>
            <a:lvl2pPr marL="433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665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9979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330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66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995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328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661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Speaker Name</a:t>
            </a:r>
            <a:endParaRPr lang="en-US"/>
          </a:p>
        </p:txBody>
      </p:sp>
      <p:sp>
        <p:nvSpPr>
          <p:cNvPr id="17" name="Text Placeholder 38"/>
          <p:cNvSpPr>
            <a:spLocks noGrp="1"/>
          </p:cNvSpPr>
          <p:nvPr>
            <p:ph type="body" sz="quarter" idx="11" hasCustomPrompt="1"/>
          </p:nvPr>
        </p:nvSpPr>
        <p:spPr>
          <a:xfrm>
            <a:off x="593312" y="9149684"/>
            <a:ext cx="10484314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275" b="0" i="0" kern="1200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Speaker Title</a:t>
            </a:r>
          </a:p>
        </p:txBody>
      </p:sp>
      <p:sp>
        <p:nvSpPr>
          <p:cNvPr id="18" name="Text Placeholder 40"/>
          <p:cNvSpPr>
            <a:spLocks noGrp="1"/>
          </p:cNvSpPr>
          <p:nvPr>
            <p:ph type="body" sz="quarter" idx="12" hasCustomPrompt="1"/>
          </p:nvPr>
        </p:nvSpPr>
        <p:spPr>
          <a:xfrm>
            <a:off x="593312" y="9769956"/>
            <a:ext cx="10484314" cy="64731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 algn="l">
              <a:buFontTx/>
              <a:buNone/>
              <a:defRPr lang="en-US" sz="2275" b="0" i="0" kern="1200" dirty="0" smtClean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CiscoSansTT ExtraLight"/>
              </a:defRPr>
            </a:lvl1pPr>
            <a:lvl2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2pPr>
            <a:lvl3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3pPr>
            <a:lvl4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4pPr>
            <a:lvl5pPr>
              <a:buFontTx/>
              <a:buNone/>
              <a:defRPr lang="en-US" sz="1896" kern="1200" dirty="0" smtClean="0">
                <a:solidFill>
                  <a:schemeClr val="bg1"/>
                </a:solidFill>
                <a:latin typeface="+mj-lt"/>
                <a:ea typeface="+mn-ea"/>
                <a:cs typeface="+mn-cs"/>
              </a:defRPr>
            </a:lvl5pPr>
          </a:lstStyle>
          <a:p>
            <a:pPr lvl="0"/>
            <a:r>
              <a:rPr lang="en-GB"/>
              <a:t>Date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3" hasCustomPrompt="1"/>
          </p:nvPr>
        </p:nvSpPr>
        <p:spPr>
          <a:xfrm>
            <a:off x="585473" y="6837892"/>
            <a:ext cx="10492154" cy="671737"/>
          </a:xfrm>
          <a:prstGeom prst="rect">
            <a:avLst/>
          </a:prstGeom>
        </p:spPr>
        <p:txBody>
          <a:bodyPr lIns="91420" tIns="45710" rIns="91420" bIns="45710"/>
          <a:lstStyle>
            <a:lvl1pPr marL="0" indent="0">
              <a:buFont typeface="Arial" panose="020B0604020202020204" pitchFamily="34" charset="0"/>
              <a:buNone/>
              <a:defRPr sz="2780" b="0" i="0" baseline="0">
                <a:solidFill>
                  <a:schemeClr val="bg1">
                    <a:lumMod val="75000"/>
                  </a:schemeClr>
                </a:solidFill>
                <a:latin typeface="+mj-lt"/>
                <a:cs typeface="CiscoSansTT ExtraLight"/>
              </a:defRPr>
            </a:lvl1pPr>
            <a:lvl2pPr marL="385145" indent="0">
              <a:buNone/>
              <a:defRPr/>
            </a:lvl2pPr>
            <a:lvl3pPr marL="540097" indent="0">
              <a:buNone/>
              <a:defRPr/>
            </a:lvl3pPr>
            <a:lvl4pPr marL="652933" indent="0">
              <a:buNone/>
              <a:defRPr/>
            </a:lvl4pPr>
            <a:lvl5pPr marL="759748" indent="0">
              <a:buNone/>
              <a:defRPr/>
            </a:lvl5pPr>
          </a:lstStyle>
          <a:p>
            <a:pPr lvl="0"/>
            <a:r>
              <a:rPr lang="en-GB"/>
              <a:t>Subtitle Goes Here</a:t>
            </a:r>
          </a:p>
        </p:txBody>
      </p:sp>
      <p:sp>
        <p:nvSpPr>
          <p:cNvPr id="20" name="Title 1"/>
          <p:cNvSpPr>
            <a:spLocks noGrp="1"/>
          </p:cNvSpPr>
          <p:nvPr>
            <p:ph type="ctrTitle" hasCustomPrompt="1"/>
          </p:nvPr>
        </p:nvSpPr>
        <p:spPr>
          <a:xfrm>
            <a:off x="538047" y="5553983"/>
            <a:ext cx="10539578" cy="1448454"/>
          </a:xfrm>
          <a:prstGeom prst="rect">
            <a:avLst/>
          </a:prstGeom>
        </p:spPr>
        <p:txBody>
          <a:bodyPr anchor="b"/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055" b="0" i="0" spc="0" baseline="0">
                <a:solidFill>
                  <a:schemeClr val="bg1">
                    <a:lumMod val="75000"/>
                  </a:schemeClr>
                </a:solidFill>
                <a:latin typeface="+mj-lt"/>
                <a:cs typeface="CiscoSansTT ExtraLight"/>
              </a:defRPr>
            </a:lvl1pPr>
          </a:lstStyle>
          <a:p>
            <a:r>
              <a:rPr lang="en-GB"/>
              <a:t>Presentation Title Goes Here</a:t>
            </a:r>
            <a:endParaRPr lang="en-US"/>
          </a:p>
        </p:txBody>
      </p:sp>
      <p:sp>
        <p:nvSpPr>
          <p:cNvPr id="6" name="Freeform 6"/>
          <p:cNvSpPr>
            <a:spLocks noChangeAspect="1" noEditPoints="1"/>
          </p:cNvSpPr>
          <p:nvPr userDrawn="1"/>
        </p:nvSpPr>
        <p:spPr bwMode="auto">
          <a:xfrm>
            <a:off x="593309" y="879120"/>
            <a:ext cx="1005321" cy="949472"/>
          </a:xfrm>
          <a:custGeom>
            <a:avLst/>
            <a:gdLst>
              <a:gd name="T0" fmla="*/ 2671 w 3456"/>
              <a:gd name="T1" fmla="*/ 1521 h 1834"/>
              <a:gd name="T2" fmla="*/ 2857 w 3456"/>
              <a:gd name="T3" fmla="*/ 1677 h 1834"/>
              <a:gd name="T4" fmla="*/ 2975 w 3456"/>
              <a:gd name="T5" fmla="*/ 1465 h 1834"/>
              <a:gd name="T6" fmla="*/ 1129 w 3456"/>
              <a:gd name="T7" fmla="*/ 1823 h 1834"/>
              <a:gd name="T8" fmla="*/ 3082 w 3456"/>
              <a:gd name="T9" fmla="*/ 1330 h 1834"/>
              <a:gd name="T10" fmla="*/ 3082 w 3456"/>
              <a:gd name="T11" fmla="*/ 1712 h 1834"/>
              <a:gd name="T12" fmla="*/ 2700 w 3456"/>
              <a:gd name="T13" fmla="*/ 1809 h 1834"/>
              <a:gd name="T14" fmla="*/ 2513 w 3456"/>
              <a:gd name="T15" fmla="*/ 1479 h 1834"/>
              <a:gd name="T16" fmla="*/ 2783 w 3456"/>
              <a:gd name="T17" fmla="*/ 1211 h 1834"/>
              <a:gd name="T18" fmla="*/ 2351 w 3456"/>
              <a:gd name="T19" fmla="*/ 1392 h 1834"/>
              <a:gd name="T20" fmla="*/ 2136 w 3456"/>
              <a:gd name="T21" fmla="*/ 1381 h 1834"/>
              <a:gd name="T22" fmla="*/ 2093 w 3456"/>
              <a:gd name="T23" fmla="*/ 1625 h 1834"/>
              <a:gd name="T24" fmla="*/ 2335 w 3456"/>
              <a:gd name="T25" fmla="*/ 1658 h 1834"/>
              <a:gd name="T26" fmla="*/ 2174 w 3456"/>
              <a:gd name="T27" fmla="*/ 1832 h 1834"/>
              <a:gd name="T28" fmla="*/ 1903 w 3456"/>
              <a:gd name="T29" fmla="*/ 1605 h 1834"/>
              <a:gd name="T30" fmla="*/ 2047 w 3456"/>
              <a:gd name="T31" fmla="*/ 1249 h 1834"/>
              <a:gd name="T32" fmla="*/ 748 w 3456"/>
              <a:gd name="T33" fmla="*/ 1223 h 1834"/>
              <a:gd name="T34" fmla="*/ 642 w 3456"/>
              <a:gd name="T35" fmla="*/ 1359 h 1834"/>
              <a:gd name="T36" fmla="*/ 479 w 3456"/>
              <a:gd name="T37" fmla="*/ 1550 h 1834"/>
              <a:gd name="T38" fmla="*/ 697 w 3456"/>
              <a:gd name="T39" fmla="*/ 1676 h 1834"/>
              <a:gd name="T40" fmla="*/ 692 w 3456"/>
              <a:gd name="T41" fmla="*/ 1830 h 1834"/>
              <a:gd name="T42" fmla="*/ 370 w 3456"/>
              <a:gd name="T43" fmla="*/ 1710 h 1834"/>
              <a:gd name="T44" fmla="*/ 375 w 3456"/>
              <a:gd name="T45" fmla="*/ 1326 h 1834"/>
              <a:gd name="T46" fmla="*/ 1610 w 3456"/>
              <a:gd name="T47" fmla="*/ 1211 h 1834"/>
              <a:gd name="T48" fmla="*/ 1679 w 3456"/>
              <a:gd name="T49" fmla="*/ 1350 h 1834"/>
              <a:gd name="T50" fmla="*/ 1494 w 3456"/>
              <a:gd name="T51" fmla="*/ 1373 h 1834"/>
              <a:gd name="T52" fmla="*/ 1634 w 3456"/>
              <a:gd name="T53" fmla="*/ 1470 h 1834"/>
              <a:gd name="T54" fmla="*/ 1737 w 3456"/>
              <a:gd name="T55" fmla="*/ 1694 h 1834"/>
              <a:gd name="T56" fmla="*/ 1524 w 3456"/>
              <a:gd name="T57" fmla="*/ 1833 h 1834"/>
              <a:gd name="T58" fmla="*/ 1334 w 3456"/>
              <a:gd name="T59" fmla="*/ 1678 h 1834"/>
              <a:gd name="T60" fmla="*/ 1552 w 3456"/>
              <a:gd name="T61" fmla="*/ 1690 h 1834"/>
              <a:gd name="T62" fmla="*/ 1520 w 3456"/>
              <a:gd name="T63" fmla="*/ 1584 h 1834"/>
              <a:gd name="T64" fmla="*/ 1350 w 3456"/>
              <a:gd name="T65" fmla="*/ 1473 h 1834"/>
              <a:gd name="T66" fmla="*/ 1446 w 3456"/>
              <a:gd name="T67" fmla="*/ 1227 h 1834"/>
              <a:gd name="T68" fmla="*/ 3456 w 3456"/>
              <a:gd name="T69" fmla="*/ 569 h 1834"/>
              <a:gd name="T70" fmla="*/ 3328 w 3456"/>
              <a:gd name="T71" fmla="*/ 780 h 1834"/>
              <a:gd name="T72" fmla="*/ 3381 w 3456"/>
              <a:gd name="T73" fmla="*/ 493 h 1834"/>
              <a:gd name="T74" fmla="*/ 1793 w 3456"/>
              <a:gd name="T75" fmla="*/ 766 h 1834"/>
              <a:gd name="T76" fmla="*/ 1653 w 3456"/>
              <a:gd name="T77" fmla="*/ 727 h 1834"/>
              <a:gd name="T78" fmla="*/ 113 w 3456"/>
              <a:gd name="T79" fmla="*/ 503 h 1834"/>
              <a:gd name="T80" fmla="*/ 95 w 3456"/>
              <a:gd name="T81" fmla="*/ 801 h 1834"/>
              <a:gd name="T82" fmla="*/ 10 w 3456"/>
              <a:gd name="T83" fmla="*/ 531 h 1834"/>
              <a:gd name="T84" fmla="*/ 3040 w 3456"/>
              <a:gd name="T85" fmla="*/ 340 h 1834"/>
              <a:gd name="T86" fmla="*/ 2929 w 3456"/>
              <a:gd name="T87" fmla="*/ 793 h 1834"/>
              <a:gd name="T88" fmla="*/ 2947 w 3456"/>
              <a:gd name="T89" fmla="*/ 287 h 1834"/>
              <a:gd name="T90" fmla="*/ 2214 w 3456"/>
              <a:gd name="T91" fmla="*/ 748 h 1834"/>
              <a:gd name="T92" fmla="*/ 2069 w 3456"/>
              <a:gd name="T93" fmla="*/ 748 h 1834"/>
              <a:gd name="T94" fmla="*/ 1335 w 3456"/>
              <a:gd name="T95" fmla="*/ 287 h 1834"/>
              <a:gd name="T96" fmla="*/ 1353 w 3456"/>
              <a:gd name="T97" fmla="*/ 793 h 1834"/>
              <a:gd name="T98" fmla="*/ 1242 w 3456"/>
              <a:gd name="T99" fmla="*/ 340 h 1834"/>
              <a:gd name="T100" fmla="*/ 553 w 3456"/>
              <a:gd name="T101" fmla="*/ 322 h 1834"/>
              <a:gd name="T102" fmla="*/ 468 w 3456"/>
              <a:gd name="T103" fmla="*/ 801 h 1834"/>
              <a:gd name="T104" fmla="*/ 450 w 3456"/>
              <a:gd name="T105" fmla="*/ 295 h 1834"/>
              <a:gd name="T106" fmla="*/ 2630 w 3456"/>
              <a:gd name="T107" fmla="*/ 879 h 1834"/>
              <a:gd name="T108" fmla="*/ 2490 w 3456"/>
              <a:gd name="T109" fmla="*/ 917 h 1834"/>
              <a:gd name="T110" fmla="*/ 902 w 3456"/>
              <a:gd name="T111" fmla="*/ 0 h 1834"/>
              <a:gd name="T112" fmla="*/ 955 w 3456"/>
              <a:gd name="T113" fmla="*/ 931 h 1834"/>
              <a:gd name="T114" fmla="*/ 826 w 3456"/>
              <a:gd name="T115" fmla="*/ 75 h 18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56" h="1834">
                <a:moveTo>
                  <a:pt x="2828" y="1362"/>
                </a:moveTo>
                <a:lnTo>
                  <a:pt x="2798" y="1364"/>
                </a:lnTo>
                <a:lnTo>
                  <a:pt x="2771" y="1371"/>
                </a:lnTo>
                <a:lnTo>
                  <a:pt x="2747" y="1384"/>
                </a:lnTo>
                <a:lnTo>
                  <a:pt x="2725" y="1400"/>
                </a:lnTo>
                <a:lnTo>
                  <a:pt x="2706" y="1419"/>
                </a:lnTo>
                <a:lnTo>
                  <a:pt x="2691" y="1441"/>
                </a:lnTo>
                <a:lnTo>
                  <a:pt x="2680" y="1465"/>
                </a:lnTo>
                <a:lnTo>
                  <a:pt x="2674" y="1492"/>
                </a:lnTo>
                <a:lnTo>
                  <a:pt x="2671" y="1521"/>
                </a:lnTo>
                <a:lnTo>
                  <a:pt x="2674" y="1549"/>
                </a:lnTo>
                <a:lnTo>
                  <a:pt x="2680" y="1577"/>
                </a:lnTo>
                <a:lnTo>
                  <a:pt x="2691" y="1601"/>
                </a:lnTo>
                <a:lnTo>
                  <a:pt x="2706" y="1623"/>
                </a:lnTo>
                <a:lnTo>
                  <a:pt x="2725" y="1642"/>
                </a:lnTo>
                <a:lnTo>
                  <a:pt x="2747" y="1658"/>
                </a:lnTo>
                <a:lnTo>
                  <a:pt x="2771" y="1669"/>
                </a:lnTo>
                <a:lnTo>
                  <a:pt x="2798" y="1677"/>
                </a:lnTo>
                <a:lnTo>
                  <a:pt x="2828" y="1680"/>
                </a:lnTo>
                <a:lnTo>
                  <a:pt x="2857" y="1677"/>
                </a:lnTo>
                <a:lnTo>
                  <a:pt x="2883" y="1669"/>
                </a:lnTo>
                <a:lnTo>
                  <a:pt x="2908" y="1658"/>
                </a:lnTo>
                <a:lnTo>
                  <a:pt x="2930" y="1642"/>
                </a:lnTo>
                <a:lnTo>
                  <a:pt x="2948" y="1623"/>
                </a:lnTo>
                <a:lnTo>
                  <a:pt x="2964" y="1601"/>
                </a:lnTo>
                <a:lnTo>
                  <a:pt x="2975" y="1577"/>
                </a:lnTo>
                <a:lnTo>
                  <a:pt x="2982" y="1549"/>
                </a:lnTo>
                <a:lnTo>
                  <a:pt x="2985" y="1521"/>
                </a:lnTo>
                <a:lnTo>
                  <a:pt x="2982" y="1492"/>
                </a:lnTo>
                <a:lnTo>
                  <a:pt x="2975" y="1465"/>
                </a:lnTo>
                <a:lnTo>
                  <a:pt x="2964" y="1441"/>
                </a:lnTo>
                <a:lnTo>
                  <a:pt x="2948" y="1419"/>
                </a:lnTo>
                <a:lnTo>
                  <a:pt x="2930" y="1400"/>
                </a:lnTo>
                <a:lnTo>
                  <a:pt x="2908" y="1384"/>
                </a:lnTo>
                <a:lnTo>
                  <a:pt x="2883" y="1371"/>
                </a:lnTo>
                <a:lnTo>
                  <a:pt x="2857" y="1364"/>
                </a:lnTo>
                <a:lnTo>
                  <a:pt x="2828" y="1362"/>
                </a:lnTo>
                <a:close/>
                <a:moveTo>
                  <a:pt x="977" y="1218"/>
                </a:moveTo>
                <a:lnTo>
                  <a:pt x="1129" y="1218"/>
                </a:lnTo>
                <a:lnTo>
                  <a:pt x="1129" y="1823"/>
                </a:lnTo>
                <a:lnTo>
                  <a:pt x="977" y="1823"/>
                </a:lnTo>
                <a:lnTo>
                  <a:pt x="977" y="1218"/>
                </a:lnTo>
                <a:close/>
                <a:moveTo>
                  <a:pt x="2828" y="1208"/>
                </a:moveTo>
                <a:lnTo>
                  <a:pt x="2873" y="1211"/>
                </a:lnTo>
                <a:lnTo>
                  <a:pt x="2916" y="1219"/>
                </a:lnTo>
                <a:lnTo>
                  <a:pt x="2955" y="1232"/>
                </a:lnTo>
                <a:lnTo>
                  <a:pt x="2992" y="1251"/>
                </a:lnTo>
                <a:lnTo>
                  <a:pt x="3026" y="1273"/>
                </a:lnTo>
                <a:lnTo>
                  <a:pt x="3056" y="1299"/>
                </a:lnTo>
                <a:lnTo>
                  <a:pt x="3082" y="1330"/>
                </a:lnTo>
                <a:lnTo>
                  <a:pt x="3104" y="1363"/>
                </a:lnTo>
                <a:lnTo>
                  <a:pt x="3121" y="1398"/>
                </a:lnTo>
                <a:lnTo>
                  <a:pt x="3134" y="1437"/>
                </a:lnTo>
                <a:lnTo>
                  <a:pt x="3142" y="1479"/>
                </a:lnTo>
                <a:lnTo>
                  <a:pt x="3145" y="1521"/>
                </a:lnTo>
                <a:lnTo>
                  <a:pt x="3142" y="1563"/>
                </a:lnTo>
                <a:lnTo>
                  <a:pt x="3134" y="1604"/>
                </a:lnTo>
                <a:lnTo>
                  <a:pt x="3121" y="1642"/>
                </a:lnTo>
                <a:lnTo>
                  <a:pt x="3104" y="1679"/>
                </a:lnTo>
                <a:lnTo>
                  <a:pt x="3082" y="1712"/>
                </a:lnTo>
                <a:lnTo>
                  <a:pt x="3056" y="1742"/>
                </a:lnTo>
                <a:lnTo>
                  <a:pt x="3026" y="1769"/>
                </a:lnTo>
                <a:lnTo>
                  <a:pt x="2992" y="1791"/>
                </a:lnTo>
                <a:lnTo>
                  <a:pt x="2955" y="1809"/>
                </a:lnTo>
                <a:lnTo>
                  <a:pt x="2916" y="1822"/>
                </a:lnTo>
                <a:lnTo>
                  <a:pt x="2873" y="1831"/>
                </a:lnTo>
                <a:lnTo>
                  <a:pt x="2828" y="1834"/>
                </a:lnTo>
                <a:lnTo>
                  <a:pt x="2783" y="1831"/>
                </a:lnTo>
                <a:lnTo>
                  <a:pt x="2740" y="1822"/>
                </a:lnTo>
                <a:lnTo>
                  <a:pt x="2700" y="1809"/>
                </a:lnTo>
                <a:lnTo>
                  <a:pt x="2663" y="1791"/>
                </a:lnTo>
                <a:lnTo>
                  <a:pt x="2630" y="1769"/>
                </a:lnTo>
                <a:lnTo>
                  <a:pt x="2599" y="1742"/>
                </a:lnTo>
                <a:lnTo>
                  <a:pt x="2573" y="1712"/>
                </a:lnTo>
                <a:lnTo>
                  <a:pt x="2551" y="1679"/>
                </a:lnTo>
                <a:lnTo>
                  <a:pt x="2534" y="1642"/>
                </a:lnTo>
                <a:lnTo>
                  <a:pt x="2521" y="1604"/>
                </a:lnTo>
                <a:lnTo>
                  <a:pt x="2513" y="1563"/>
                </a:lnTo>
                <a:lnTo>
                  <a:pt x="2510" y="1521"/>
                </a:lnTo>
                <a:lnTo>
                  <a:pt x="2513" y="1479"/>
                </a:lnTo>
                <a:lnTo>
                  <a:pt x="2521" y="1437"/>
                </a:lnTo>
                <a:lnTo>
                  <a:pt x="2534" y="1398"/>
                </a:lnTo>
                <a:lnTo>
                  <a:pt x="2551" y="1363"/>
                </a:lnTo>
                <a:lnTo>
                  <a:pt x="2573" y="1330"/>
                </a:lnTo>
                <a:lnTo>
                  <a:pt x="2599" y="1299"/>
                </a:lnTo>
                <a:lnTo>
                  <a:pt x="2630" y="1273"/>
                </a:lnTo>
                <a:lnTo>
                  <a:pt x="2663" y="1251"/>
                </a:lnTo>
                <a:lnTo>
                  <a:pt x="2700" y="1232"/>
                </a:lnTo>
                <a:lnTo>
                  <a:pt x="2740" y="1219"/>
                </a:lnTo>
                <a:lnTo>
                  <a:pt x="2783" y="1211"/>
                </a:lnTo>
                <a:lnTo>
                  <a:pt x="2828" y="1208"/>
                </a:lnTo>
                <a:close/>
                <a:moveTo>
                  <a:pt x="2213" y="1208"/>
                </a:moveTo>
                <a:lnTo>
                  <a:pt x="2242" y="1209"/>
                </a:lnTo>
                <a:lnTo>
                  <a:pt x="2268" y="1211"/>
                </a:lnTo>
                <a:lnTo>
                  <a:pt x="2292" y="1215"/>
                </a:lnTo>
                <a:lnTo>
                  <a:pt x="2312" y="1219"/>
                </a:lnTo>
                <a:lnTo>
                  <a:pt x="2329" y="1223"/>
                </a:lnTo>
                <a:lnTo>
                  <a:pt x="2343" y="1227"/>
                </a:lnTo>
                <a:lnTo>
                  <a:pt x="2351" y="1230"/>
                </a:lnTo>
                <a:lnTo>
                  <a:pt x="2351" y="1392"/>
                </a:lnTo>
                <a:lnTo>
                  <a:pt x="2346" y="1389"/>
                </a:lnTo>
                <a:lnTo>
                  <a:pt x="2335" y="1384"/>
                </a:lnTo>
                <a:lnTo>
                  <a:pt x="2321" y="1377"/>
                </a:lnTo>
                <a:lnTo>
                  <a:pt x="2302" y="1371"/>
                </a:lnTo>
                <a:lnTo>
                  <a:pt x="2279" y="1365"/>
                </a:lnTo>
                <a:lnTo>
                  <a:pt x="2253" y="1360"/>
                </a:lnTo>
                <a:lnTo>
                  <a:pt x="2223" y="1359"/>
                </a:lnTo>
                <a:lnTo>
                  <a:pt x="2192" y="1362"/>
                </a:lnTo>
                <a:lnTo>
                  <a:pt x="2163" y="1369"/>
                </a:lnTo>
                <a:lnTo>
                  <a:pt x="2136" y="1381"/>
                </a:lnTo>
                <a:lnTo>
                  <a:pt x="2113" y="1396"/>
                </a:lnTo>
                <a:lnTo>
                  <a:pt x="2095" y="1415"/>
                </a:lnTo>
                <a:lnTo>
                  <a:pt x="2079" y="1437"/>
                </a:lnTo>
                <a:lnTo>
                  <a:pt x="2067" y="1463"/>
                </a:lnTo>
                <a:lnTo>
                  <a:pt x="2060" y="1490"/>
                </a:lnTo>
                <a:lnTo>
                  <a:pt x="2058" y="1521"/>
                </a:lnTo>
                <a:lnTo>
                  <a:pt x="2060" y="1550"/>
                </a:lnTo>
                <a:lnTo>
                  <a:pt x="2066" y="1578"/>
                </a:lnTo>
                <a:lnTo>
                  <a:pt x="2078" y="1602"/>
                </a:lnTo>
                <a:lnTo>
                  <a:pt x="2093" y="1625"/>
                </a:lnTo>
                <a:lnTo>
                  <a:pt x="2112" y="1644"/>
                </a:lnTo>
                <a:lnTo>
                  <a:pt x="2135" y="1660"/>
                </a:lnTo>
                <a:lnTo>
                  <a:pt x="2162" y="1672"/>
                </a:lnTo>
                <a:lnTo>
                  <a:pt x="2191" y="1679"/>
                </a:lnTo>
                <a:lnTo>
                  <a:pt x="2223" y="1682"/>
                </a:lnTo>
                <a:lnTo>
                  <a:pt x="2253" y="1680"/>
                </a:lnTo>
                <a:lnTo>
                  <a:pt x="2279" y="1676"/>
                </a:lnTo>
                <a:lnTo>
                  <a:pt x="2301" y="1671"/>
                </a:lnTo>
                <a:lnTo>
                  <a:pt x="2321" y="1664"/>
                </a:lnTo>
                <a:lnTo>
                  <a:pt x="2335" y="1658"/>
                </a:lnTo>
                <a:lnTo>
                  <a:pt x="2346" y="1653"/>
                </a:lnTo>
                <a:lnTo>
                  <a:pt x="2351" y="1649"/>
                </a:lnTo>
                <a:lnTo>
                  <a:pt x="2351" y="1812"/>
                </a:lnTo>
                <a:lnTo>
                  <a:pt x="2339" y="1816"/>
                </a:lnTo>
                <a:lnTo>
                  <a:pt x="2322" y="1820"/>
                </a:lnTo>
                <a:lnTo>
                  <a:pt x="2300" y="1826"/>
                </a:lnTo>
                <a:lnTo>
                  <a:pt x="2275" y="1830"/>
                </a:lnTo>
                <a:lnTo>
                  <a:pt x="2245" y="1833"/>
                </a:lnTo>
                <a:lnTo>
                  <a:pt x="2213" y="1834"/>
                </a:lnTo>
                <a:lnTo>
                  <a:pt x="2174" y="1832"/>
                </a:lnTo>
                <a:lnTo>
                  <a:pt x="2136" y="1826"/>
                </a:lnTo>
                <a:lnTo>
                  <a:pt x="2100" y="1815"/>
                </a:lnTo>
                <a:lnTo>
                  <a:pt x="2065" y="1801"/>
                </a:lnTo>
                <a:lnTo>
                  <a:pt x="2033" y="1783"/>
                </a:lnTo>
                <a:lnTo>
                  <a:pt x="2002" y="1762"/>
                </a:lnTo>
                <a:lnTo>
                  <a:pt x="1975" y="1737"/>
                </a:lnTo>
                <a:lnTo>
                  <a:pt x="1952" y="1710"/>
                </a:lnTo>
                <a:lnTo>
                  <a:pt x="1931" y="1678"/>
                </a:lnTo>
                <a:lnTo>
                  <a:pt x="1915" y="1643"/>
                </a:lnTo>
                <a:lnTo>
                  <a:pt x="1903" y="1605"/>
                </a:lnTo>
                <a:lnTo>
                  <a:pt x="1896" y="1564"/>
                </a:lnTo>
                <a:lnTo>
                  <a:pt x="1892" y="1521"/>
                </a:lnTo>
                <a:lnTo>
                  <a:pt x="1896" y="1477"/>
                </a:lnTo>
                <a:lnTo>
                  <a:pt x="1904" y="1434"/>
                </a:lnTo>
                <a:lnTo>
                  <a:pt x="1917" y="1395"/>
                </a:lnTo>
                <a:lnTo>
                  <a:pt x="1934" y="1359"/>
                </a:lnTo>
                <a:lnTo>
                  <a:pt x="1957" y="1326"/>
                </a:lnTo>
                <a:lnTo>
                  <a:pt x="1984" y="1296"/>
                </a:lnTo>
                <a:lnTo>
                  <a:pt x="2014" y="1271"/>
                </a:lnTo>
                <a:lnTo>
                  <a:pt x="2047" y="1249"/>
                </a:lnTo>
                <a:lnTo>
                  <a:pt x="2085" y="1231"/>
                </a:lnTo>
                <a:lnTo>
                  <a:pt x="2125" y="1218"/>
                </a:lnTo>
                <a:lnTo>
                  <a:pt x="2168" y="1211"/>
                </a:lnTo>
                <a:lnTo>
                  <a:pt x="2213" y="1208"/>
                </a:lnTo>
                <a:close/>
                <a:moveTo>
                  <a:pt x="630" y="1208"/>
                </a:moveTo>
                <a:lnTo>
                  <a:pt x="660" y="1209"/>
                </a:lnTo>
                <a:lnTo>
                  <a:pt x="687" y="1211"/>
                </a:lnTo>
                <a:lnTo>
                  <a:pt x="711" y="1215"/>
                </a:lnTo>
                <a:lnTo>
                  <a:pt x="731" y="1219"/>
                </a:lnTo>
                <a:lnTo>
                  <a:pt x="748" y="1223"/>
                </a:lnTo>
                <a:lnTo>
                  <a:pt x="760" y="1227"/>
                </a:lnTo>
                <a:lnTo>
                  <a:pt x="769" y="1230"/>
                </a:lnTo>
                <a:lnTo>
                  <a:pt x="769" y="1392"/>
                </a:lnTo>
                <a:lnTo>
                  <a:pt x="763" y="1389"/>
                </a:lnTo>
                <a:lnTo>
                  <a:pt x="754" y="1384"/>
                </a:lnTo>
                <a:lnTo>
                  <a:pt x="739" y="1377"/>
                </a:lnTo>
                <a:lnTo>
                  <a:pt x="721" y="1371"/>
                </a:lnTo>
                <a:lnTo>
                  <a:pt x="697" y="1365"/>
                </a:lnTo>
                <a:lnTo>
                  <a:pt x="671" y="1360"/>
                </a:lnTo>
                <a:lnTo>
                  <a:pt x="642" y="1359"/>
                </a:lnTo>
                <a:lnTo>
                  <a:pt x="611" y="1362"/>
                </a:lnTo>
                <a:lnTo>
                  <a:pt x="581" y="1369"/>
                </a:lnTo>
                <a:lnTo>
                  <a:pt x="555" y="1381"/>
                </a:lnTo>
                <a:lnTo>
                  <a:pt x="532" y="1396"/>
                </a:lnTo>
                <a:lnTo>
                  <a:pt x="513" y="1415"/>
                </a:lnTo>
                <a:lnTo>
                  <a:pt x="497" y="1437"/>
                </a:lnTo>
                <a:lnTo>
                  <a:pt x="485" y="1463"/>
                </a:lnTo>
                <a:lnTo>
                  <a:pt x="479" y="1490"/>
                </a:lnTo>
                <a:lnTo>
                  <a:pt x="475" y="1521"/>
                </a:lnTo>
                <a:lnTo>
                  <a:pt x="479" y="1550"/>
                </a:lnTo>
                <a:lnTo>
                  <a:pt x="485" y="1578"/>
                </a:lnTo>
                <a:lnTo>
                  <a:pt x="496" y="1602"/>
                </a:lnTo>
                <a:lnTo>
                  <a:pt x="512" y="1625"/>
                </a:lnTo>
                <a:lnTo>
                  <a:pt x="531" y="1644"/>
                </a:lnTo>
                <a:lnTo>
                  <a:pt x="554" y="1660"/>
                </a:lnTo>
                <a:lnTo>
                  <a:pt x="580" y="1672"/>
                </a:lnTo>
                <a:lnTo>
                  <a:pt x="610" y="1679"/>
                </a:lnTo>
                <a:lnTo>
                  <a:pt x="642" y="1682"/>
                </a:lnTo>
                <a:lnTo>
                  <a:pt x="671" y="1680"/>
                </a:lnTo>
                <a:lnTo>
                  <a:pt x="697" y="1676"/>
                </a:lnTo>
                <a:lnTo>
                  <a:pt x="719" y="1671"/>
                </a:lnTo>
                <a:lnTo>
                  <a:pt x="738" y="1664"/>
                </a:lnTo>
                <a:lnTo>
                  <a:pt x="753" y="1658"/>
                </a:lnTo>
                <a:lnTo>
                  <a:pt x="763" y="1653"/>
                </a:lnTo>
                <a:lnTo>
                  <a:pt x="769" y="1649"/>
                </a:lnTo>
                <a:lnTo>
                  <a:pt x="769" y="1812"/>
                </a:lnTo>
                <a:lnTo>
                  <a:pt x="757" y="1816"/>
                </a:lnTo>
                <a:lnTo>
                  <a:pt x="740" y="1820"/>
                </a:lnTo>
                <a:lnTo>
                  <a:pt x="718" y="1826"/>
                </a:lnTo>
                <a:lnTo>
                  <a:pt x="692" y="1830"/>
                </a:lnTo>
                <a:lnTo>
                  <a:pt x="663" y="1833"/>
                </a:lnTo>
                <a:lnTo>
                  <a:pt x="630" y="1834"/>
                </a:lnTo>
                <a:lnTo>
                  <a:pt x="592" y="1832"/>
                </a:lnTo>
                <a:lnTo>
                  <a:pt x="554" y="1826"/>
                </a:lnTo>
                <a:lnTo>
                  <a:pt x="518" y="1815"/>
                </a:lnTo>
                <a:lnTo>
                  <a:pt x="484" y="1801"/>
                </a:lnTo>
                <a:lnTo>
                  <a:pt x="451" y="1783"/>
                </a:lnTo>
                <a:lnTo>
                  <a:pt x="421" y="1762"/>
                </a:lnTo>
                <a:lnTo>
                  <a:pt x="394" y="1737"/>
                </a:lnTo>
                <a:lnTo>
                  <a:pt x="370" y="1710"/>
                </a:lnTo>
                <a:lnTo>
                  <a:pt x="350" y="1678"/>
                </a:lnTo>
                <a:lnTo>
                  <a:pt x="333" y="1643"/>
                </a:lnTo>
                <a:lnTo>
                  <a:pt x="322" y="1605"/>
                </a:lnTo>
                <a:lnTo>
                  <a:pt x="314" y="1564"/>
                </a:lnTo>
                <a:lnTo>
                  <a:pt x="311" y="1521"/>
                </a:lnTo>
                <a:lnTo>
                  <a:pt x="314" y="1477"/>
                </a:lnTo>
                <a:lnTo>
                  <a:pt x="323" y="1434"/>
                </a:lnTo>
                <a:lnTo>
                  <a:pt x="335" y="1395"/>
                </a:lnTo>
                <a:lnTo>
                  <a:pt x="353" y="1359"/>
                </a:lnTo>
                <a:lnTo>
                  <a:pt x="375" y="1326"/>
                </a:lnTo>
                <a:lnTo>
                  <a:pt x="402" y="1296"/>
                </a:lnTo>
                <a:lnTo>
                  <a:pt x="433" y="1271"/>
                </a:lnTo>
                <a:lnTo>
                  <a:pt x="466" y="1249"/>
                </a:lnTo>
                <a:lnTo>
                  <a:pt x="503" y="1231"/>
                </a:lnTo>
                <a:lnTo>
                  <a:pt x="544" y="1218"/>
                </a:lnTo>
                <a:lnTo>
                  <a:pt x="585" y="1211"/>
                </a:lnTo>
                <a:lnTo>
                  <a:pt x="630" y="1208"/>
                </a:lnTo>
                <a:close/>
                <a:moveTo>
                  <a:pt x="1556" y="1208"/>
                </a:moveTo>
                <a:lnTo>
                  <a:pt x="1583" y="1209"/>
                </a:lnTo>
                <a:lnTo>
                  <a:pt x="1610" y="1211"/>
                </a:lnTo>
                <a:lnTo>
                  <a:pt x="1634" y="1213"/>
                </a:lnTo>
                <a:lnTo>
                  <a:pt x="1656" y="1217"/>
                </a:lnTo>
                <a:lnTo>
                  <a:pt x="1675" y="1220"/>
                </a:lnTo>
                <a:lnTo>
                  <a:pt x="1689" y="1223"/>
                </a:lnTo>
                <a:lnTo>
                  <a:pt x="1699" y="1226"/>
                </a:lnTo>
                <a:lnTo>
                  <a:pt x="1704" y="1227"/>
                </a:lnTo>
                <a:lnTo>
                  <a:pt x="1704" y="1356"/>
                </a:lnTo>
                <a:lnTo>
                  <a:pt x="1700" y="1355"/>
                </a:lnTo>
                <a:lnTo>
                  <a:pt x="1691" y="1353"/>
                </a:lnTo>
                <a:lnTo>
                  <a:pt x="1679" y="1350"/>
                </a:lnTo>
                <a:lnTo>
                  <a:pt x="1663" y="1347"/>
                </a:lnTo>
                <a:lnTo>
                  <a:pt x="1645" y="1343"/>
                </a:lnTo>
                <a:lnTo>
                  <a:pt x="1625" y="1340"/>
                </a:lnTo>
                <a:lnTo>
                  <a:pt x="1605" y="1338"/>
                </a:lnTo>
                <a:lnTo>
                  <a:pt x="1586" y="1337"/>
                </a:lnTo>
                <a:lnTo>
                  <a:pt x="1557" y="1339"/>
                </a:lnTo>
                <a:lnTo>
                  <a:pt x="1534" y="1344"/>
                </a:lnTo>
                <a:lnTo>
                  <a:pt x="1515" y="1351"/>
                </a:lnTo>
                <a:lnTo>
                  <a:pt x="1502" y="1362"/>
                </a:lnTo>
                <a:lnTo>
                  <a:pt x="1494" y="1373"/>
                </a:lnTo>
                <a:lnTo>
                  <a:pt x="1491" y="1387"/>
                </a:lnTo>
                <a:lnTo>
                  <a:pt x="1494" y="1402"/>
                </a:lnTo>
                <a:lnTo>
                  <a:pt x="1501" y="1413"/>
                </a:lnTo>
                <a:lnTo>
                  <a:pt x="1511" y="1423"/>
                </a:lnTo>
                <a:lnTo>
                  <a:pt x="1523" y="1430"/>
                </a:lnTo>
                <a:lnTo>
                  <a:pt x="1536" y="1436"/>
                </a:lnTo>
                <a:lnTo>
                  <a:pt x="1549" y="1441"/>
                </a:lnTo>
                <a:lnTo>
                  <a:pt x="1560" y="1445"/>
                </a:lnTo>
                <a:lnTo>
                  <a:pt x="1602" y="1458"/>
                </a:lnTo>
                <a:lnTo>
                  <a:pt x="1634" y="1470"/>
                </a:lnTo>
                <a:lnTo>
                  <a:pt x="1661" y="1484"/>
                </a:lnTo>
                <a:lnTo>
                  <a:pt x="1684" y="1501"/>
                </a:lnTo>
                <a:lnTo>
                  <a:pt x="1703" y="1519"/>
                </a:lnTo>
                <a:lnTo>
                  <a:pt x="1719" y="1539"/>
                </a:lnTo>
                <a:lnTo>
                  <a:pt x="1731" y="1560"/>
                </a:lnTo>
                <a:lnTo>
                  <a:pt x="1740" y="1583"/>
                </a:lnTo>
                <a:lnTo>
                  <a:pt x="1745" y="1606"/>
                </a:lnTo>
                <a:lnTo>
                  <a:pt x="1746" y="1630"/>
                </a:lnTo>
                <a:lnTo>
                  <a:pt x="1744" y="1664"/>
                </a:lnTo>
                <a:lnTo>
                  <a:pt x="1737" y="1694"/>
                </a:lnTo>
                <a:lnTo>
                  <a:pt x="1727" y="1720"/>
                </a:lnTo>
                <a:lnTo>
                  <a:pt x="1712" y="1744"/>
                </a:lnTo>
                <a:lnTo>
                  <a:pt x="1696" y="1764"/>
                </a:lnTo>
                <a:lnTo>
                  <a:pt x="1676" y="1781"/>
                </a:lnTo>
                <a:lnTo>
                  <a:pt x="1654" y="1796"/>
                </a:lnTo>
                <a:lnTo>
                  <a:pt x="1630" y="1809"/>
                </a:lnTo>
                <a:lnTo>
                  <a:pt x="1604" y="1818"/>
                </a:lnTo>
                <a:lnTo>
                  <a:pt x="1578" y="1826"/>
                </a:lnTo>
                <a:lnTo>
                  <a:pt x="1551" y="1830"/>
                </a:lnTo>
                <a:lnTo>
                  <a:pt x="1524" y="1833"/>
                </a:lnTo>
                <a:lnTo>
                  <a:pt x="1498" y="1834"/>
                </a:lnTo>
                <a:lnTo>
                  <a:pt x="1467" y="1833"/>
                </a:lnTo>
                <a:lnTo>
                  <a:pt x="1439" y="1832"/>
                </a:lnTo>
                <a:lnTo>
                  <a:pt x="1412" y="1829"/>
                </a:lnTo>
                <a:lnTo>
                  <a:pt x="1388" y="1827"/>
                </a:lnTo>
                <a:lnTo>
                  <a:pt x="1368" y="1823"/>
                </a:lnTo>
                <a:lnTo>
                  <a:pt x="1351" y="1820"/>
                </a:lnTo>
                <a:lnTo>
                  <a:pt x="1339" y="1818"/>
                </a:lnTo>
                <a:lnTo>
                  <a:pt x="1334" y="1817"/>
                </a:lnTo>
                <a:lnTo>
                  <a:pt x="1334" y="1678"/>
                </a:lnTo>
                <a:lnTo>
                  <a:pt x="1343" y="1680"/>
                </a:lnTo>
                <a:lnTo>
                  <a:pt x="1356" y="1684"/>
                </a:lnTo>
                <a:lnTo>
                  <a:pt x="1375" y="1688"/>
                </a:lnTo>
                <a:lnTo>
                  <a:pt x="1397" y="1693"/>
                </a:lnTo>
                <a:lnTo>
                  <a:pt x="1422" y="1697"/>
                </a:lnTo>
                <a:lnTo>
                  <a:pt x="1448" y="1700"/>
                </a:lnTo>
                <a:lnTo>
                  <a:pt x="1477" y="1701"/>
                </a:lnTo>
                <a:lnTo>
                  <a:pt x="1507" y="1699"/>
                </a:lnTo>
                <a:lnTo>
                  <a:pt x="1531" y="1696"/>
                </a:lnTo>
                <a:lnTo>
                  <a:pt x="1552" y="1690"/>
                </a:lnTo>
                <a:lnTo>
                  <a:pt x="1568" y="1681"/>
                </a:lnTo>
                <a:lnTo>
                  <a:pt x="1578" y="1671"/>
                </a:lnTo>
                <a:lnTo>
                  <a:pt x="1585" y="1658"/>
                </a:lnTo>
                <a:lnTo>
                  <a:pt x="1587" y="1644"/>
                </a:lnTo>
                <a:lnTo>
                  <a:pt x="1585" y="1629"/>
                </a:lnTo>
                <a:lnTo>
                  <a:pt x="1578" y="1618"/>
                </a:lnTo>
                <a:lnTo>
                  <a:pt x="1567" y="1607"/>
                </a:lnTo>
                <a:lnTo>
                  <a:pt x="1553" y="1598"/>
                </a:lnTo>
                <a:lnTo>
                  <a:pt x="1537" y="1590"/>
                </a:lnTo>
                <a:lnTo>
                  <a:pt x="1520" y="1584"/>
                </a:lnTo>
                <a:lnTo>
                  <a:pt x="1509" y="1581"/>
                </a:lnTo>
                <a:lnTo>
                  <a:pt x="1498" y="1577"/>
                </a:lnTo>
                <a:lnTo>
                  <a:pt x="1487" y="1574"/>
                </a:lnTo>
                <a:lnTo>
                  <a:pt x="1462" y="1565"/>
                </a:lnTo>
                <a:lnTo>
                  <a:pt x="1439" y="1555"/>
                </a:lnTo>
                <a:lnTo>
                  <a:pt x="1416" y="1542"/>
                </a:lnTo>
                <a:lnTo>
                  <a:pt x="1396" y="1528"/>
                </a:lnTo>
                <a:lnTo>
                  <a:pt x="1378" y="1512"/>
                </a:lnTo>
                <a:lnTo>
                  <a:pt x="1363" y="1494"/>
                </a:lnTo>
                <a:lnTo>
                  <a:pt x="1350" y="1473"/>
                </a:lnTo>
                <a:lnTo>
                  <a:pt x="1341" y="1451"/>
                </a:lnTo>
                <a:lnTo>
                  <a:pt x="1334" y="1425"/>
                </a:lnTo>
                <a:lnTo>
                  <a:pt x="1332" y="1396"/>
                </a:lnTo>
                <a:lnTo>
                  <a:pt x="1334" y="1364"/>
                </a:lnTo>
                <a:lnTo>
                  <a:pt x="1342" y="1333"/>
                </a:lnTo>
                <a:lnTo>
                  <a:pt x="1354" y="1306"/>
                </a:lnTo>
                <a:lnTo>
                  <a:pt x="1371" y="1281"/>
                </a:lnTo>
                <a:lnTo>
                  <a:pt x="1392" y="1259"/>
                </a:lnTo>
                <a:lnTo>
                  <a:pt x="1417" y="1241"/>
                </a:lnTo>
                <a:lnTo>
                  <a:pt x="1446" y="1227"/>
                </a:lnTo>
                <a:lnTo>
                  <a:pt x="1479" y="1216"/>
                </a:lnTo>
                <a:lnTo>
                  <a:pt x="1515" y="1210"/>
                </a:lnTo>
                <a:lnTo>
                  <a:pt x="1556" y="1208"/>
                </a:lnTo>
                <a:close/>
                <a:moveTo>
                  <a:pt x="3381" y="493"/>
                </a:moveTo>
                <a:lnTo>
                  <a:pt x="3400" y="496"/>
                </a:lnTo>
                <a:lnTo>
                  <a:pt x="3418" y="503"/>
                </a:lnTo>
                <a:lnTo>
                  <a:pt x="3434" y="515"/>
                </a:lnTo>
                <a:lnTo>
                  <a:pt x="3446" y="531"/>
                </a:lnTo>
                <a:lnTo>
                  <a:pt x="3453" y="548"/>
                </a:lnTo>
                <a:lnTo>
                  <a:pt x="3456" y="569"/>
                </a:lnTo>
                <a:lnTo>
                  <a:pt x="3456" y="727"/>
                </a:lnTo>
                <a:lnTo>
                  <a:pt x="3453" y="748"/>
                </a:lnTo>
                <a:lnTo>
                  <a:pt x="3446" y="766"/>
                </a:lnTo>
                <a:lnTo>
                  <a:pt x="3434" y="780"/>
                </a:lnTo>
                <a:lnTo>
                  <a:pt x="3418" y="793"/>
                </a:lnTo>
                <a:lnTo>
                  <a:pt x="3400" y="801"/>
                </a:lnTo>
                <a:lnTo>
                  <a:pt x="3381" y="803"/>
                </a:lnTo>
                <a:lnTo>
                  <a:pt x="3361" y="801"/>
                </a:lnTo>
                <a:lnTo>
                  <a:pt x="3343" y="793"/>
                </a:lnTo>
                <a:lnTo>
                  <a:pt x="3328" y="780"/>
                </a:lnTo>
                <a:lnTo>
                  <a:pt x="3316" y="766"/>
                </a:lnTo>
                <a:lnTo>
                  <a:pt x="3308" y="748"/>
                </a:lnTo>
                <a:lnTo>
                  <a:pt x="3306" y="727"/>
                </a:lnTo>
                <a:lnTo>
                  <a:pt x="3306" y="569"/>
                </a:lnTo>
                <a:lnTo>
                  <a:pt x="3308" y="548"/>
                </a:lnTo>
                <a:lnTo>
                  <a:pt x="3316" y="531"/>
                </a:lnTo>
                <a:lnTo>
                  <a:pt x="3328" y="515"/>
                </a:lnTo>
                <a:lnTo>
                  <a:pt x="3343" y="503"/>
                </a:lnTo>
                <a:lnTo>
                  <a:pt x="3361" y="496"/>
                </a:lnTo>
                <a:lnTo>
                  <a:pt x="3381" y="493"/>
                </a:lnTo>
                <a:close/>
                <a:moveTo>
                  <a:pt x="1728" y="493"/>
                </a:moveTo>
                <a:lnTo>
                  <a:pt x="1748" y="496"/>
                </a:lnTo>
                <a:lnTo>
                  <a:pt x="1766" y="503"/>
                </a:lnTo>
                <a:lnTo>
                  <a:pt x="1781" y="515"/>
                </a:lnTo>
                <a:lnTo>
                  <a:pt x="1793" y="531"/>
                </a:lnTo>
                <a:lnTo>
                  <a:pt x="1800" y="548"/>
                </a:lnTo>
                <a:lnTo>
                  <a:pt x="1803" y="569"/>
                </a:lnTo>
                <a:lnTo>
                  <a:pt x="1803" y="727"/>
                </a:lnTo>
                <a:lnTo>
                  <a:pt x="1800" y="748"/>
                </a:lnTo>
                <a:lnTo>
                  <a:pt x="1793" y="766"/>
                </a:lnTo>
                <a:lnTo>
                  <a:pt x="1781" y="780"/>
                </a:lnTo>
                <a:lnTo>
                  <a:pt x="1766" y="793"/>
                </a:lnTo>
                <a:lnTo>
                  <a:pt x="1748" y="801"/>
                </a:lnTo>
                <a:lnTo>
                  <a:pt x="1728" y="803"/>
                </a:lnTo>
                <a:lnTo>
                  <a:pt x="1708" y="801"/>
                </a:lnTo>
                <a:lnTo>
                  <a:pt x="1690" y="793"/>
                </a:lnTo>
                <a:lnTo>
                  <a:pt x="1675" y="780"/>
                </a:lnTo>
                <a:lnTo>
                  <a:pt x="1663" y="766"/>
                </a:lnTo>
                <a:lnTo>
                  <a:pt x="1656" y="748"/>
                </a:lnTo>
                <a:lnTo>
                  <a:pt x="1653" y="727"/>
                </a:lnTo>
                <a:lnTo>
                  <a:pt x="1653" y="569"/>
                </a:lnTo>
                <a:lnTo>
                  <a:pt x="1656" y="548"/>
                </a:lnTo>
                <a:lnTo>
                  <a:pt x="1663" y="531"/>
                </a:lnTo>
                <a:lnTo>
                  <a:pt x="1675" y="515"/>
                </a:lnTo>
                <a:lnTo>
                  <a:pt x="1690" y="503"/>
                </a:lnTo>
                <a:lnTo>
                  <a:pt x="1708" y="496"/>
                </a:lnTo>
                <a:lnTo>
                  <a:pt x="1728" y="493"/>
                </a:lnTo>
                <a:close/>
                <a:moveTo>
                  <a:pt x="75" y="493"/>
                </a:moveTo>
                <a:lnTo>
                  <a:pt x="95" y="496"/>
                </a:lnTo>
                <a:lnTo>
                  <a:pt x="113" y="503"/>
                </a:lnTo>
                <a:lnTo>
                  <a:pt x="129" y="515"/>
                </a:lnTo>
                <a:lnTo>
                  <a:pt x="140" y="531"/>
                </a:lnTo>
                <a:lnTo>
                  <a:pt x="148" y="548"/>
                </a:lnTo>
                <a:lnTo>
                  <a:pt x="151" y="569"/>
                </a:lnTo>
                <a:lnTo>
                  <a:pt x="151" y="727"/>
                </a:lnTo>
                <a:lnTo>
                  <a:pt x="148" y="748"/>
                </a:lnTo>
                <a:lnTo>
                  <a:pt x="140" y="766"/>
                </a:lnTo>
                <a:lnTo>
                  <a:pt x="129" y="780"/>
                </a:lnTo>
                <a:lnTo>
                  <a:pt x="113" y="793"/>
                </a:lnTo>
                <a:lnTo>
                  <a:pt x="95" y="801"/>
                </a:lnTo>
                <a:lnTo>
                  <a:pt x="75" y="803"/>
                </a:lnTo>
                <a:lnTo>
                  <a:pt x="56" y="801"/>
                </a:lnTo>
                <a:lnTo>
                  <a:pt x="38" y="793"/>
                </a:lnTo>
                <a:lnTo>
                  <a:pt x="22" y="780"/>
                </a:lnTo>
                <a:lnTo>
                  <a:pt x="10" y="766"/>
                </a:lnTo>
                <a:lnTo>
                  <a:pt x="3" y="748"/>
                </a:lnTo>
                <a:lnTo>
                  <a:pt x="0" y="727"/>
                </a:lnTo>
                <a:lnTo>
                  <a:pt x="0" y="569"/>
                </a:lnTo>
                <a:lnTo>
                  <a:pt x="3" y="548"/>
                </a:lnTo>
                <a:lnTo>
                  <a:pt x="10" y="531"/>
                </a:lnTo>
                <a:lnTo>
                  <a:pt x="22" y="515"/>
                </a:lnTo>
                <a:lnTo>
                  <a:pt x="38" y="503"/>
                </a:lnTo>
                <a:lnTo>
                  <a:pt x="56" y="496"/>
                </a:lnTo>
                <a:lnTo>
                  <a:pt x="75" y="493"/>
                </a:lnTo>
                <a:close/>
                <a:moveTo>
                  <a:pt x="2968" y="285"/>
                </a:moveTo>
                <a:lnTo>
                  <a:pt x="2988" y="287"/>
                </a:lnTo>
                <a:lnTo>
                  <a:pt x="3006" y="295"/>
                </a:lnTo>
                <a:lnTo>
                  <a:pt x="3021" y="307"/>
                </a:lnTo>
                <a:lnTo>
                  <a:pt x="3033" y="322"/>
                </a:lnTo>
                <a:lnTo>
                  <a:pt x="3040" y="340"/>
                </a:lnTo>
                <a:lnTo>
                  <a:pt x="3043" y="360"/>
                </a:lnTo>
                <a:lnTo>
                  <a:pt x="3043" y="727"/>
                </a:lnTo>
                <a:lnTo>
                  <a:pt x="3040" y="748"/>
                </a:lnTo>
                <a:lnTo>
                  <a:pt x="3033" y="766"/>
                </a:lnTo>
                <a:lnTo>
                  <a:pt x="3021" y="780"/>
                </a:lnTo>
                <a:lnTo>
                  <a:pt x="3006" y="793"/>
                </a:lnTo>
                <a:lnTo>
                  <a:pt x="2988" y="801"/>
                </a:lnTo>
                <a:lnTo>
                  <a:pt x="2968" y="803"/>
                </a:lnTo>
                <a:lnTo>
                  <a:pt x="2947" y="801"/>
                </a:lnTo>
                <a:lnTo>
                  <a:pt x="2929" y="793"/>
                </a:lnTo>
                <a:lnTo>
                  <a:pt x="2915" y="780"/>
                </a:lnTo>
                <a:lnTo>
                  <a:pt x="2903" y="766"/>
                </a:lnTo>
                <a:lnTo>
                  <a:pt x="2895" y="748"/>
                </a:lnTo>
                <a:lnTo>
                  <a:pt x="2893" y="727"/>
                </a:lnTo>
                <a:lnTo>
                  <a:pt x="2893" y="360"/>
                </a:lnTo>
                <a:lnTo>
                  <a:pt x="2895" y="340"/>
                </a:lnTo>
                <a:lnTo>
                  <a:pt x="2903" y="322"/>
                </a:lnTo>
                <a:lnTo>
                  <a:pt x="2915" y="307"/>
                </a:lnTo>
                <a:lnTo>
                  <a:pt x="2929" y="295"/>
                </a:lnTo>
                <a:lnTo>
                  <a:pt x="2947" y="287"/>
                </a:lnTo>
                <a:lnTo>
                  <a:pt x="2968" y="285"/>
                </a:lnTo>
                <a:close/>
                <a:moveTo>
                  <a:pt x="2142" y="285"/>
                </a:moveTo>
                <a:lnTo>
                  <a:pt x="2162" y="287"/>
                </a:lnTo>
                <a:lnTo>
                  <a:pt x="2179" y="295"/>
                </a:lnTo>
                <a:lnTo>
                  <a:pt x="2194" y="307"/>
                </a:lnTo>
                <a:lnTo>
                  <a:pt x="2207" y="322"/>
                </a:lnTo>
                <a:lnTo>
                  <a:pt x="2214" y="340"/>
                </a:lnTo>
                <a:lnTo>
                  <a:pt x="2216" y="360"/>
                </a:lnTo>
                <a:lnTo>
                  <a:pt x="2216" y="727"/>
                </a:lnTo>
                <a:lnTo>
                  <a:pt x="2214" y="748"/>
                </a:lnTo>
                <a:lnTo>
                  <a:pt x="2207" y="766"/>
                </a:lnTo>
                <a:lnTo>
                  <a:pt x="2194" y="780"/>
                </a:lnTo>
                <a:lnTo>
                  <a:pt x="2179" y="793"/>
                </a:lnTo>
                <a:lnTo>
                  <a:pt x="2162" y="801"/>
                </a:lnTo>
                <a:lnTo>
                  <a:pt x="2142" y="803"/>
                </a:lnTo>
                <a:lnTo>
                  <a:pt x="2122" y="801"/>
                </a:lnTo>
                <a:lnTo>
                  <a:pt x="2104" y="793"/>
                </a:lnTo>
                <a:lnTo>
                  <a:pt x="2088" y="780"/>
                </a:lnTo>
                <a:lnTo>
                  <a:pt x="2077" y="766"/>
                </a:lnTo>
                <a:lnTo>
                  <a:pt x="2069" y="748"/>
                </a:lnTo>
                <a:lnTo>
                  <a:pt x="2066" y="727"/>
                </a:lnTo>
                <a:lnTo>
                  <a:pt x="2066" y="360"/>
                </a:lnTo>
                <a:lnTo>
                  <a:pt x="2069" y="340"/>
                </a:lnTo>
                <a:lnTo>
                  <a:pt x="2077" y="322"/>
                </a:lnTo>
                <a:lnTo>
                  <a:pt x="2088" y="307"/>
                </a:lnTo>
                <a:lnTo>
                  <a:pt x="2104" y="295"/>
                </a:lnTo>
                <a:lnTo>
                  <a:pt x="2122" y="287"/>
                </a:lnTo>
                <a:lnTo>
                  <a:pt x="2142" y="285"/>
                </a:lnTo>
                <a:close/>
                <a:moveTo>
                  <a:pt x="1315" y="285"/>
                </a:moveTo>
                <a:lnTo>
                  <a:pt x="1335" y="287"/>
                </a:lnTo>
                <a:lnTo>
                  <a:pt x="1353" y="295"/>
                </a:lnTo>
                <a:lnTo>
                  <a:pt x="1368" y="307"/>
                </a:lnTo>
                <a:lnTo>
                  <a:pt x="1380" y="322"/>
                </a:lnTo>
                <a:lnTo>
                  <a:pt x="1388" y="340"/>
                </a:lnTo>
                <a:lnTo>
                  <a:pt x="1390" y="360"/>
                </a:lnTo>
                <a:lnTo>
                  <a:pt x="1390" y="727"/>
                </a:lnTo>
                <a:lnTo>
                  <a:pt x="1388" y="748"/>
                </a:lnTo>
                <a:lnTo>
                  <a:pt x="1380" y="766"/>
                </a:lnTo>
                <a:lnTo>
                  <a:pt x="1368" y="780"/>
                </a:lnTo>
                <a:lnTo>
                  <a:pt x="1353" y="793"/>
                </a:lnTo>
                <a:lnTo>
                  <a:pt x="1335" y="801"/>
                </a:lnTo>
                <a:lnTo>
                  <a:pt x="1315" y="803"/>
                </a:lnTo>
                <a:lnTo>
                  <a:pt x="1295" y="801"/>
                </a:lnTo>
                <a:lnTo>
                  <a:pt x="1277" y="793"/>
                </a:lnTo>
                <a:lnTo>
                  <a:pt x="1262" y="780"/>
                </a:lnTo>
                <a:lnTo>
                  <a:pt x="1250" y="766"/>
                </a:lnTo>
                <a:lnTo>
                  <a:pt x="1242" y="748"/>
                </a:lnTo>
                <a:lnTo>
                  <a:pt x="1240" y="727"/>
                </a:lnTo>
                <a:lnTo>
                  <a:pt x="1240" y="360"/>
                </a:lnTo>
                <a:lnTo>
                  <a:pt x="1242" y="340"/>
                </a:lnTo>
                <a:lnTo>
                  <a:pt x="1250" y="322"/>
                </a:lnTo>
                <a:lnTo>
                  <a:pt x="1262" y="307"/>
                </a:lnTo>
                <a:lnTo>
                  <a:pt x="1277" y="295"/>
                </a:lnTo>
                <a:lnTo>
                  <a:pt x="1295" y="287"/>
                </a:lnTo>
                <a:lnTo>
                  <a:pt x="1315" y="285"/>
                </a:lnTo>
                <a:close/>
                <a:moveTo>
                  <a:pt x="488" y="285"/>
                </a:moveTo>
                <a:lnTo>
                  <a:pt x="508" y="287"/>
                </a:lnTo>
                <a:lnTo>
                  <a:pt x="527" y="295"/>
                </a:lnTo>
                <a:lnTo>
                  <a:pt x="541" y="307"/>
                </a:lnTo>
                <a:lnTo>
                  <a:pt x="553" y="322"/>
                </a:lnTo>
                <a:lnTo>
                  <a:pt x="561" y="340"/>
                </a:lnTo>
                <a:lnTo>
                  <a:pt x="563" y="360"/>
                </a:lnTo>
                <a:lnTo>
                  <a:pt x="563" y="727"/>
                </a:lnTo>
                <a:lnTo>
                  <a:pt x="561" y="748"/>
                </a:lnTo>
                <a:lnTo>
                  <a:pt x="553" y="766"/>
                </a:lnTo>
                <a:lnTo>
                  <a:pt x="541" y="780"/>
                </a:lnTo>
                <a:lnTo>
                  <a:pt x="527" y="793"/>
                </a:lnTo>
                <a:lnTo>
                  <a:pt x="508" y="801"/>
                </a:lnTo>
                <a:lnTo>
                  <a:pt x="488" y="803"/>
                </a:lnTo>
                <a:lnTo>
                  <a:pt x="468" y="801"/>
                </a:lnTo>
                <a:lnTo>
                  <a:pt x="450" y="793"/>
                </a:lnTo>
                <a:lnTo>
                  <a:pt x="436" y="780"/>
                </a:lnTo>
                <a:lnTo>
                  <a:pt x="423" y="766"/>
                </a:lnTo>
                <a:lnTo>
                  <a:pt x="416" y="748"/>
                </a:lnTo>
                <a:lnTo>
                  <a:pt x="414" y="727"/>
                </a:lnTo>
                <a:lnTo>
                  <a:pt x="414" y="360"/>
                </a:lnTo>
                <a:lnTo>
                  <a:pt x="416" y="340"/>
                </a:lnTo>
                <a:lnTo>
                  <a:pt x="423" y="322"/>
                </a:lnTo>
                <a:lnTo>
                  <a:pt x="436" y="307"/>
                </a:lnTo>
                <a:lnTo>
                  <a:pt x="450" y="295"/>
                </a:lnTo>
                <a:lnTo>
                  <a:pt x="468" y="287"/>
                </a:lnTo>
                <a:lnTo>
                  <a:pt x="488" y="285"/>
                </a:lnTo>
                <a:close/>
                <a:moveTo>
                  <a:pt x="2555" y="0"/>
                </a:moveTo>
                <a:lnTo>
                  <a:pt x="2575" y="2"/>
                </a:lnTo>
                <a:lnTo>
                  <a:pt x="2593" y="10"/>
                </a:lnTo>
                <a:lnTo>
                  <a:pt x="2608" y="22"/>
                </a:lnTo>
                <a:lnTo>
                  <a:pt x="2619" y="37"/>
                </a:lnTo>
                <a:lnTo>
                  <a:pt x="2628" y="55"/>
                </a:lnTo>
                <a:lnTo>
                  <a:pt x="2630" y="75"/>
                </a:lnTo>
                <a:lnTo>
                  <a:pt x="2630" y="879"/>
                </a:lnTo>
                <a:lnTo>
                  <a:pt x="2628" y="899"/>
                </a:lnTo>
                <a:lnTo>
                  <a:pt x="2619" y="917"/>
                </a:lnTo>
                <a:lnTo>
                  <a:pt x="2608" y="931"/>
                </a:lnTo>
                <a:lnTo>
                  <a:pt x="2593" y="944"/>
                </a:lnTo>
                <a:lnTo>
                  <a:pt x="2575" y="951"/>
                </a:lnTo>
                <a:lnTo>
                  <a:pt x="2555" y="953"/>
                </a:lnTo>
                <a:lnTo>
                  <a:pt x="2535" y="951"/>
                </a:lnTo>
                <a:lnTo>
                  <a:pt x="2517" y="944"/>
                </a:lnTo>
                <a:lnTo>
                  <a:pt x="2502" y="931"/>
                </a:lnTo>
                <a:lnTo>
                  <a:pt x="2490" y="917"/>
                </a:lnTo>
                <a:lnTo>
                  <a:pt x="2483" y="899"/>
                </a:lnTo>
                <a:lnTo>
                  <a:pt x="2480" y="879"/>
                </a:lnTo>
                <a:lnTo>
                  <a:pt x="2480" y="75"/>
                </a:lnTo>
                <a:lnTo>
                  <a:pt x="2483" y="55"/>
                </a:lnTo>
                <a:lnTo>
                  <a:pt x="2490" y="37"/>
                </a:lnTo>
                <a:lnTo>
                  <a:pt x="2502" y="22"/>
                </a:lnTo>
                <a:lnTo>
                  <a:pt x="2517" y="10"/>
                </a:lnTo>
                <a:lnTo>
                  <a:pt x="2535" y="2"/>
                </a:lnTo>
                <a:lnTo>
                  <a:pt x="2555" y="0"/>
                </a:lnTo>
                <a:close/>
                <a:moveTo>
                  <a:pt x="902" y="0"/>
                </a:moveTo>
                <a:lnTo>
                  <a:pt x="922" y="2"/>
                </a:lnTo>
                <a:lnTo>
                  <a:pt x="939" y="10"/>
                </a:lnTo>
                <a:lnTo>
                  <a:pt x="955" y="22"/>
                </a:lnTo>
                <a:lnTo>
                  <a:pt x="967" y="37"/>
                </a:lnTo>
                <a:lnTo>
                  <a:pt x="974" y="55"/>
                </a:lnTo>
                <a:lnTo>
                  <a:pt x="977" y="75"/>
                </a:lnTo>
                <a:lnTo>
                  <a:pt x="977" y="879"/>
                </a:lnTo>
                <a:lnTo>
                  <a:pt x="974" y="899"/>
                </a:lnTo>
                <a:lnTo>
                  <a:pt x="967" y="917"/>
                </a:lnTo>
                <a:lnTo>
                  <a:pt x="955" y="931"/>
                </a:lnTo>
                <a:lnTo>
                  <a:pt x="939" y="944"/>
                </a:lnTo>
                <a:lnTo>
                  <a:pt x="922" y="951"/>
                </a:lnTo>
                <a:lnTo>
                  <a:pt x="902" y="953"/>
                </a:lnTo>
                <a:lnTo>
                  <a:pt x="882" y="951"/>
                </a:lnTo>
                <a:lnTo>
                  <a:pt x="864" y="944"/>
                </a:lnTo>
                <a:lnTo>
                  <a:pt x="848" y="931"/>
                </a:lnTo>
                <a:lnTo>
                  <a:pt x="837" y="917"/>
                </a:lnTo>
                <a:lnTo>
                  <a:pt x="829" y="899"/>
                </a:lnTo>
                <a:lnTo>
                  <a:pt x="826" y="879"/>
                </a:lnTo>
                <a:lnTo>
                  <a:pt x="826" y="75"/>
                </a:lnTo>
                <a:lnTo>
                  <a:pt x="829" y="55"/>
                </a:lnTo>
                <a:lnTo>
                  <a:pt x="837" y="37"/>
                </a:lnTo>
                <a:lnTo>
                  <a:pt x="848" y="22"/>
                </a:lnTo>
                <a:lnTo>
                  <a:pt x="864" y="10"/>
                </a:lnTo>
                <a:lnTo>
                  <a:pt x="882" y="2"/>
                </a:lnTo>
                <a:lnTo>
                  <a:pt x="902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15554" tIns="57777" rIns="115554" bIns="57777" numCol="1" anchor="t" anchorCtr="0" compatLnSpc="1">
            <a:prstTxWarp prst="textNoShape">
              <a:avLst/>
            </a:prstTxWarp>
          </a:bodyPr>
          <a:lstStyle/>
          <a:p>
            <a:pPr defTabSz="577753" fontAlgn="base">
              <a:spcBef>
                <a:spcPct val="0"/>
              </a:spcBef>
              <a:spcAft>
                <a:spcPct val="0"/>
              </a:spcAft>
            </a:pPr>
            <a:endParaRPr lang="en-US" sz="2275">
              <a:solidFill>
                <a:srgbClr val="005073">
                  <a:lumMod val="75000"/>
                </a:srgbClr>
              </a:solidFill>
              <a:latin typeface="Arial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174466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gu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2275">
              <a:solidFill>
                <a:srgbClr val="005073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3" y="2056562"/>
            <a:ext cx="9601762" cy="5773654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bg1">
                    <a:lumMod val="75000"/>
                  </a:schemeClr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7858082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gue_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2275">
              <a:solidFill>
                <a:srgbClr val="005073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 hasCustomPrompt="1"/>
          </p:nvPr>
        </p:nvSpPr>
        <p:spPr>
          <a:xfrm>
            <a:off x="526243" y="2056562"/>
            <a:ext cx="9601762" cy="5773654"/>
          </a:xfrm>
          <a:prstGeom prst="rect">
            <a:avLst/>
          </a:prstGeom>
          <a:noFill/>
        </p:spPr>
        <p:txBody>
          <a:bodyPr anchor="b">
            <a:noAutofit/>
          </a:bodyPr>
          <a:lstStyle>
            <a:lvl1pPr marL="0" indent="0" algn="l">
              <a:lnSpc>
                <a:spcPct val="90000"/>
              </a:lnSpc>
              <a:buFont typeface="Arial" panose="020B0604020202020204" pitchFamily="34" charset="0"/>
              <a:buNone/>
              <a:defRPr sz="5813" b="0" i="0" spc="0" baseline="0">
                <a:solidFill>
                  <a:schemeClr val="tx2"/>
                </a:solidFill>
                <a:latin typeface="+mj-lt"/>
                <a:ea typeface="CiscoSansTT Thin" charset="0"/>
                <a:cs typeface="CiscoSansTT Thin" charset="0"/>
              </a:defRPr>
            </a:lvl1pPr>
          </a:lstStyle>
          <a:p>
            <a:r>
              <a:rPr lang="en-GB"/>
              <a:t>Section Title Goes Here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064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1559644" cy="11555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230052339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2275">
              <a:solidFill>
                <a:srgbClr val="005073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1814" y="8797836"/>
            <a:ext cx="9846691" cy="784865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762723">
              <a:lnSpc>
                <a:spcPct val="100000"/>
              </a:lnSpc>
              <a:spcBef>
                <a:spcPct val="50000"/>
              </a:spcBef>
              <a:buNone/>
              <a:defRPr sz="2780" b="0" i="0">
                <a:solidFill>
                  <a:schemeClr val="bg1">
                    <a:lumMod val="75000"/>
                  </a:schemeClr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63853" y="3461015"/>
            <a:ext cx="10074652" cy="5119647"/>
          </a:xfrm>
          <a:prstGeom prst="rect">
            <a:avLst/>
          </a:prstGeom>
        </p:spPr>
        <p:txBody>
          <a:bodyPr>
            <a:noAutofit/>
          </a:bodyPr>
          <a:lstStyle>
            <a:lvl1pPr marL="232012" indent="-505430" algn="l">
              <a:lnSpc>
                <a:spcPct val="90000"/>
              </a:lnSpc>
              <a:defRPr sz="5055" b="0" i="1" spc="0" baseline="0">
                <a:solidFill>
                  <a:schemeClr val="bg1">
                    <a:lumMod val="75000"/>
                  </a:schemeClr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3007921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Quote Slide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0" y="0"/>
            <a:ext cx="11555413" cy="1155541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2275">
              <a:solidFill>
                <a:srgbClr val="005073"/>
              </a:solidFill>
            </a:endParaRPr>
          </a:p>
        </p:txBody>
      </p:sp>
      <p:sp>
        <p:nvSpPr>
          <p:cNvPr id="3" name="Text Placeholder 9"/>
          <p:cNvSpPr>
            <a:spLocks noGrp="1"/>
          </p:cNvSpPr>
          <p:nvPr>
            <p:ph type="body" sz="quarter" idx="11"/>
          </p:nvPr>
        </p:nvSpPr>
        <p:spPr>
          <a:xfrm>
            <a:off x="591814" y="8797836"/>
            <a:ext cx="9846691" cy="784865"/>
          </a:xfrm>
          <a:prstGeom prst="rect">
            <a:avLst/>
          </a:prstGeom>
        </p:spPr>
        <p:txBody>
          <a:bodyPr wrap="square" lIns="91420" tIns="45710" rIns="91420" bIns="45710" anchor="b" anchorCtr="0">
            <a:noAutofit/>
          </a:bodyPr>
          <a:lstStyle>
            <a:lvl1pPr marL="0" indent="0" algn="l" defTabSz="762723">
              <a:lnSpc>
                <a:spcPct val="100000"/>
              </a:lnSpc>
              <a:spcBef>
                <a:spcPct val="50000"/>
              </a:spcBef>
              <a:buNone/>
              <a:defRPr sz="2780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>
              <a:buFont typeface="Arial" pitchFamily="34" charset="0"/>
              <a:buNone/>
              <a:defRPr sz="1390"/>
            </a:lvl2pPr>
            <a:lvl3pPr>
              <a:buFont typeface="Arial" pitchFamily="34" charset="0"/>
              <a:buNone/>
              <a:defRPr sz="1390"/>
            </a:lvl3pPr>
            <a:lvl4pPr>
              <a:buFont typeface="Arial" pitchFamily="34" charset="0"/>
              <a:buNone/>
              <a:defRPr sz="1390"/>
            </a:lvl4pPr>
            <a:lvl5pPr>
              <a:buFont typeface="Arial" pitchFamily="34" charset="0"/>
              <a:buNone/>
              <a:defRPr sz="139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tle 1"/>
          <p:cNvSpPr>
            <a:spLocks noGrp="1"/>
          </p:cNvSpPr>
          <p:nvPr>
            <p:ph type="ctrTitle"/>
          </p:nvPr>
        </p:nvSpPr>
        <p:spPr>
          <a:xfrm>
            <a:off x="363853" y="3461015"/>
            <a:ext cx="10074652" cy="5119647"/>
          </a:xfrm>
          <a:prstGeom prst="rect">
            <a:avLst/>
          </a:prstGeom>
        </p:spPr>
        <p:txBody>
          <a:bodyPr>
            <a:noAutofit/>
          </a:bodyPr>
          <a:lstStyle>
            <a:lvl1pPr marL="232012" indent="-505430" algn="l">
              <a:lnSpc>
                <a:spcPct val="90000"/>
              </a:lnSpc>
              <a:defRPr sz="5055" b="0" i="1" spc="0" baseline="0">
                <a:solidFill>
                  <a:schemeClr val="tx2"/>
                </a:solidFill>
                <a:latin typeface="+mj-lt"/>
                <a:cs typeface="CiscoSans Thin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427751227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1555413" cy="11555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sz="quarter" idx="11"/>
          </p:nvPr>
        </p:nvSpPr>
        <p:spPr bwMode="auto">
          <a:xfrm>
            <a:off x="631938" y="9055612"/>
            <a:ext cx="10285521" cy="643189"/>
          </a:xfrm>
          <a:prstGeom prst="rect">
            <a:avLst/>
          </a:prstGeom>
          <a:noFill/>
        </p:spPr>
        <p:txBody>
          <a:bodyPr wrap="square" lIns="182880" tIns="91440" rIns="182880" bIns="91440" numCol="1" anchor="ctr" anchorCtr="0" compatLnSpc="1">
            <a:prstTxWarp prst="textNoShape">
              <a:avLst/>
            </a:prstTxWarp>
            <a:spAutoFit/>
          </a:bodyPr>
          <a:lstStyle>
            <a:lvl1pPr marL="0" indent="0" algn="ctr">
              <a:lnSpc>
                <a:spcPts val="3665"/>
              </a:lnSpc>
              <a:spcBef>
                <a:spcPts val="0"/>
              </a:spcBef>
              <a:buNone/>
              <a:defRPr sz="3033" i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29480392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alf Page Photo With Text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" y="5"/>
            <a:ext cx="11754022" cy="6387575"/>
          </a:xfrm>
          <a:prstGeom prst="rect">
            <a:avLst/>
          </a:prstGeom>
          <a:solidFill>
            <a:schemeClr val="bg2"/>
          </a:solidFill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67138" y="6862299"/>
            <a:ext cx="10570014" cy="683585"/>
          </a:xfrm>
          <a:prstGeom prst="rect">
            <a:avLst/>
          </a:prstGeom>
        </p:spPr>
        <p:txBody>
          <a:bodyPr vert="horz" wrap="square">
            <a:spAutoFit/>
          </a:bodyPr>
          <a:lstStyle>
            <a:lvl1pPr marL="0" indent="0">
              <a:buNone/>
              <a:defRPr sz="4044" baseline="0">
                <a:solidFill>
                  <a:schemeClr val="tx2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88939417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le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1559644" cy="11555413"/>
          </a:xfrm>
          <a:prstGeom prst="rect">
            <a:avLst/>
          </a:prstGeom>
        </p:spPr>
        <p:txBody>
          <a:bodyPr vert="horz" lIns="91420" tIns="45710" rIns="91420" bIns="45710"/>
          <a:lstStyle>
            <a:lvl1pPr marL="0" indent="0" algn="ctr">
              <a:buNone/>
              <a:defRPr sz="2780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916253060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Full bleed phot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2" y="0"/>
            <a:ext cx="11491216" cy="115554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577753" fontAlgn="base">
              <a:spcBef>
                <a:spcPct val="0"/>
              </a:spcBef>
              <a:spcAft>
                <a:spcPct val="0"/>
              </a:spcAft>
            </a:pPr>
            <a:endParaRPr lang="en-US" sz="1390">
              <a:solidFill>
                <a:srgbClr val="005073"/>
              </a:solidFill>
            </a:endParaRPr>
          </a:p>
        </p:txBody>
      </p:sp>
      <p:sp>
        <p:nvSpPr>
          <p:cNvPr id="5" name="Rectangle 4"/>
          <p:cNvSpPr>
            <a:spLocks noChangeArrowheads="1"/>
          </p:cNvSpPr>
          <p:nvPr userDrawn="1"/>
        </p:nvSpPr>
        <p:spPr bwMode="ltGray">
          <a:xfrm>
            <a:off x="603652" y="10804546"/>
            <a:ext cx="4381038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>
              <a:defRPr/>
            </a:pPr>
            <a:r>
              <a:rPr lang="en-US" sz="758" spc="25">
                <a:solidFill>
                  <a:srgbClr val="00BCEB">
                    <a:lumMod val="7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89240" y="540605"/>
            <a:ext cx="10716796" cy="9585469"/>
          </a:xfrm>
          <a:prstGeom prst="rect">
            <a:avLst/>
          </a:prstGeom>
          <a:solidFill>
            <a:schemeClr val="bg2"/>
          </a:solidFill>
        </p:spPr>
        <p:txBody>
          <a:bodyPr vert="horz" lIns="91424" tIns="45712" rIns="91424" bIns="45712"/>
          <a:lstStyle>
            <a:lvl1pPr marL="0" indent="0" algn="ctr">
              <a:buNone/>
              <a:defRPr sz="1896" baseline="0">
                <a:solidFill>
                  <a:schemeClr val="tx1"/>
                </a:solidFill>
                <a:latin typeface="+mj-lt"/>
                <a:cs typeface="CiscoSans ExtraLight"/>
              </a:defRPr>
            </a:lvl1pPr>
          </a:lstStyle>
          <a:p>
            <a:pPr lvl="0"/>
            <a:r>
              <a:rPr lang="en-US" noProof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567339118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584217" y="2699830"/>
            <a:ext cx="10460207" cy="7614445"/>
          </a:xfrm>
          <a:prstGeom prst="rect">
            <a:avLst/>
          </a:prstGeom>
        </p:spPr>
        <p:txBody>
          <a:bodyPr lIns="91420" tIns="45710" rIns="91420" bIns="45710">
            <a:noAutofit/>
          </a:bodyPr>
          <a:lstStyle>
            <a:lvl1pPr marL="288876" indent="-216658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80000"/>
              <a:buFont typeface="Arial"/>
              <a:buChar char="•"/>
              <a:defRPr sz="2527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1pPr>
            <a:lvl2pPr marL="577753" indent="-208633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8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2pPr>
            <a:lvl3pPr marL="866628" indent="-138420">
              <a:buClr>
                <a:schemeClr val="tx1"/>
              </a:buClr>
              <a:buSzPct val="8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3pPr>
            <a:lvl4pPr marL="1151252" indent="-216613">
              <a:buClr>
                <a:schemeClr val="tx1"/>
              </a:buClr>
              <a:buSzPct val="8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4pPr>
            <a:lvl5pPr marL="1367866" indent="-212601">
              <a:buClr>
                <a:schemeClr val="tx1"/>
              </a:buClr>
              <a:buSzPct val="8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ea typeface="CiscoSansTT Thin" charset="0"/>
                <a:cs typeface="CiscoSansTT Thin" charset="0"/>
              </a:defRPr>
            </a:lvl5pPr>
          </a:lstStyle>
          <a:p>
            <a:pPr lvl="0"/>
            <a:r>
              <a:rPr lang="en-GB"/>
              <a:t>First level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9931222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_Heavy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674065" y="2709177"/>
            <a:ext cx="4911051" cy="69264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20670" indent="-148450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60000"/>
              <a:buFont typeface="Arial"/>
              <a:buChar char="•"/>
              <a:defRPr sz="2527" b="0" i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365108" indent="-144438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6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509546" indent="-144438">
              <a:buClr>
                <a:schemeClr val="tx1"/>
              </a:buClr>
              <a:buSzPct val="6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653984" indent="-144438">
              <a:buClr>
                <a:schemeClr val="tx1"/>
              </a:buClr>
              <a:buSzPct val="6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798422" indent="-144438">
              <a:buClr>
                <a:schemeClr val="tx1"/>
              </a:buClr>
              <a:buSzPct val="6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010061" y="2709177"/>
            <a:ext cx="4911051" cy="6926494"/>
          </a:xfrm>
          <a:prstGeom prst="rect">
            <a:avLst/>
          </a:prstGeom>
        </p:spPr>
        <p:txBody>
          <a:bodyPr lIns="0" tIns="45710" rIns="0" bIns="45710">
            <a:noAutofit/>
          </a:bodyPr>
          <a:lstStyle>
            <a:lvl1pPr marL="220670" indent="-148450">
              <a:lnSpc>
                <a:spcPct val="95000"/>
              </a:lnSpc>
              <a:spcBef>
                <a:spcPts val="1403"/>
              </a:spcBef>
              <a:buClr>
                <a:schemeClr val="tx1"/>
              </a:buClr>
              <a:buSzPct val="60000"/>
              <a:buFont typeface="Arial"/>
              <a:buChar char="•"/>
              <a:defRPr sz="2527" b="0" i="0" baseline="0">
                <a:solidFill>
                  <a:schemeClr val="tx1"/>
                </a:solidFill>
                <a:latin typeface="+mn-lt"/>
                <a:cs typeface="CiscoSans ExtraLight"/>
              </a:defRPr>
            </a:lvl1pPr>
            <a:lvl2pPr marL="365108" indent="-144438">
              <a:lnSpc>
                <a:spcPct val="95000"/>
              </a:lnSpc>
              <a:spcBef>
                <a:spcPts val="569"/>
              </a:spcBef>
              <a:buClr>
                <a:schemeClr val="tx1"/>
              </a:buClr>
              <a:buSzPct val="60000"/>
              <a:buFont typeface="Arial"/>
              <a:buChar char="•"/>
              <a:defRPr sz="2275" b="0" i="0">
                <a:solidFill>
                  <a:schemeClr val="tx1"/>
                </a:solidFill>
                <a:latin typeface="+mn-lt"/>
                <a:cs typeface="CiscoSans ExtraLight"/>
              </a:defRPr>
            </a:lvl2pPr>
            <a:lvl3pPr marL="509546" indent="-144438">
              <a:buClr>
                <a:schemeClr val="tx1"/>
              </a:buClr>
              <a:buSzPct val="60000"/>
              <a:buFont typeface="Arial"/>
              <a:buChar char="•"/>
              <a:defRPr sz="2022" b="0" i="0">
                <a:solidFill>
                  <a:schemeClr val="tx1"/>
                </a:solidFill>
                <a:latin typeface="+mn-lt"/>
                <a:cs typeface="CiscoSans ExtraLight"/>
              </a:defRPr>
            </a:lvl3pPr>
            <a:lvl4pPr marL="653984" indent="-144438">
              <a:buClr>
                <a:schemeClr val="tx1"/>
              </a:buClr>
              <a:buSzPct val="60000"/>
              <a:buFont typeface="Arial"/>
              <a:buChar char="•"/>
              <a:defRPr sz="1769" b="0" i="0">
                <a:solidFill>
                  <a:schemeClr val="tx1"/>
                </a:solidFill>
                <a:latin typeface="+mn-lt"/>
                <a:cs typeface="CiscoSans ExtraLight"/>
              </a:defRPr>
            </a:lvl4pPr>
            <a:lvl5pPr marL="798422" indent="-144438">
              <a:buClr>
                <a:schemeClr val="tx1"/>
              </a:buClr>
              <a:buSzPct val="60000"/>
              <a:buFont typeface="Arial"/>
              <a:buChar char="•"/>
              <a:defRPr sz="1517" b="0" i="0">
                <a:solidFill>
                  <a:schemeClr val="tx1"/>
                </a:solidFill>
                <a:latin typeface="+mn-lt"/>
                <a:cs typeface="CiscoSans ExtraLigh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7551783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>
            <a:lvl1pPr>
              <a:defRPr sz="3538">
                <a:solidFill>
                  <a:schemeClr val="tx2"/>
                </a:solidFill>
              </a:defRPr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1934725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559703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9.xml"/><Relationship Id="rId2" Type="http://schemas.openxmlformats.org/officeDocument/2006/relationships/slideLayout" Target="../slideLayouts/slideLayout208.xml"/><Relationship Id="rId1" Type="http://schemas.openxmlformats.org/officeDocument/2006/relationships/slideLayout" Target="../slideLayouts/slideLayout207.xml"/><Relationship Id="rId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7.xml"/><Relationship Id="rId13" Type="http://schemas.openxmlformats.org/officeDocument/2006/relationships/slideLayout" Target="../slideLayouts/slideLayout222.xml"/><Relationship Id="rId18" Type="http://schemas.openxmlformats.org/officeDocument/2006/relationships/slideLayout" Target="../slideLayouts/slideLayout227.xml"/><Relationship Id="rId26" Type="http://schemas.openxmlformats.org/officeDocument/2006/relationships/slideLayout" Target="../slideLayouts/slideLayout235.xml"/><Relationship Id="rId3" Type="http://schemas.openxmlformats.org/officeDocument/2006/relationships/slideLayout" Target="../slideLayouts/slideLayout212.xml"/><Relationship Id="rId21" Type="http://schemas.openxmlformats.org/officeDocument/2006/relationships/slideLayout" Target="../slideLayouts/slideLayout230.xml"/><Relationship Id="rId7" Type="http://schemas.openxmlformats.org/officeDocument/2006/relationships/slideLayout" Target="../slideLayouts/slideLayout216.xml"/><Relationship Id="rId12" Type="http://schemas.openxmlformats.org/officeDocument/2006/relationships/slideLayout" Target="../slideLayouts/slideLayout221.xml"/><Relationship Id="rId17" Type="http://schemas.openxmlformats.org/officeDocument/2006/relationships/slideLayout" Target="../slideLayouts/slideLayout226.xml"/><Relationship Id="rId25" Type="http://schemas.openxmlformats.org/officeDocument/2006/relationships/slideLayout" Target="../slideLayouts/slideLayout234.xml"/><Relationship Id="rId2" Type="http://schemas.openxmlformats.org/officeDocument/2006/relationships/slideLayout" Target="../slideLayouts/slideLayout211.xml"/><Relationship Id="rId16" Type="http://schemas.openxmlformats.org/officeDocument/2006/relationships/slideLayout" Target="../slideLayouts/slideLayout225.xml"/><Relationship Id="rId20" Type="http://schemas.openxmlformats.org/officeDocument/2006/relationships/slideLayout" Target="../slideLayouts/slideLayout229.xml"/><Relationship Id="rId29" Type="http://schemas.openxmlformats.org/officeDocument/2006/relationships/slideLayout" Target="../slideLayouts/slideLayout238.xml"/><Relationship Id="rId1" Type="http://schemas.openxmlformats.org/officeDocument/2006/relationships/slideLayout" Target="../slideLayouts/slideLayout210.xml"/><Relationship Id="rId6" Type="http://schemas.openxmlformats.org/officeDocument/2006/relationships/slideLayout" Target="../slideLayouts/slideLayout215.xml"/><Relationship Id="rId11" Type="http://schemas.openxmlformats.org/officeDocument/2006/relationships/slideLayout" Target="../slideLayouts/slideLayout220.xml"/><Relationship Id="rId24" Type="http://schemas.openxmlformats.org/officeDocument/2006/relationships/slideLayout" Target="../slideLayouts/slideLayout233.xml"/><Relationship Id="rId5" Type="http://schemas.openxmlformats.org/officeDocument/2006/relationships/slideLayout" Target="../slideLayouts/slideLayout214.xml"/><Relationship Id="rId15" Type="http://schemas.openxmlformats.org/officeDocument/2006/relationships/slideLayout" Target="../slideLayouts/slideLayout224.xml"/><Relationship Id="rId23" Type="http://schemas.openxmlformats.org/officeDocument/2006/relationships/slideLayout" Target="../slideLayouts/slideLayout232.xml"/><Relationship Id="rId28" Type="http://schemas.openxmlformats.org/officeDocument/2006/relationships/slideLayout" Target="../slideLayouts/slideLayout237.xml"/><Relationship Id="rId10" Type="http://schemas.openxmlformats.org/officeDocument/2006/relationships/slideLayout" Target="../slideLayouts/slideLayout219.xml"/><Relationship Id="rId19" Type="http://schemas.openxmlformats.org/officeDocument/2006/relationships/slideLayout" Target="../slideLayouts/slideLayout228.xml"/><Relationship Id="rId31" Type="http://schemas.openxmlformats.org/officeDocument/2006/relationships/theme" Target="../theme/theme11.xml"/><Relationship Id="rId4" Type="http://schemas.openxmlformats.org/officeDocument/2006/relationships/slideLayout" Target="../slideLayouts/slideLayout213.xml"/><Relationship Id="rId9" Type="http://schemas.openxmlformats.org/officeDocument/2006/relationships/slideLayout" Target="../slideLayouts/slideLayout218.xml"/><Relationship Id="rId14" Type="http://schemas.openxmlformats.org/officeDocument/2006/relationships/slideLayout" Target="../slideLayouts/slideLayout223.xml"/><Relationship Id="rId22" Type="http://schemas.openxmlformats.org/officeDocument/2006/relationships/slideLayout" Target="../slideLayouts/slideLayout231.xml"/><Relationship Id="rId27" Type="http://schemas.openxmlformats.org/officeDocument/2006/relationships/slideLayout" Target="../slideLayouts/slideLayout236.xml"/><Relationship Id="rId30" Type="http://schemas.openxmlformats.org/officeDocument/2006/relationships/slideLayout" Target="../slideLayouts/slideLayout23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7.xml"/><Relationship Id="rId13" Type="http://schemas.openxmlformats.org/officeDocument/2006/relationships/slideLayout" Target="../slideLayouts/slideLayout252.xml"/><Relationship Id="rId18" Type="http://schemas.openxmlformats.org/officeDocument/2006/relationships/slideLayout" Target="../slideLayouts/slideLayout257.xml"/><Relationship Id="rId26" Type="http://schemas.openxmlformats.org/officeDocument/2006/relationships/slideLayout" Target="../slideLayouts/slideLayout265.xml"/><Relationship Id="rId3" Type="http://schemas.openxmlformats.org/officeDocument/2006/relationships/slideLayout" Target="../slideLayouts/slideLayout242.xml"/><Relationship Id="rId21" Type="http://schemas.openxmlformats.org/officeDocument/2006/relationships/slideLayout" Target="../slideLayouts/slideLayout260.xml"/><Relationship Id="rId7" Type="http://schemas.openxmlformats.org/officeDocument/2006/relationships/slideLayout" Target="../slideLayouts/slideLayout246.xml"/><Relationship Id="rId12" Type="http://schemas.openxmlformats.org/officeDocument/2006/relationships/slideLayout" Target="../slideLayouts/slideLayout251.xml"/><Relationship Id="rId17" Type="http://schemas.openxmlformats.org/officeDocument/2006/relationships/slideLayout" Target="../slideLayouts/slideLayout256.xml"/><Relationship Id="rId25" Type="http://schemas.openxmlformats.org/officeDocument/2006/relationships/slideLayout" Target="../slideLayouts/slideLayout264.xml"/><Relationship Id="rId2" Type="http://schemas.openxmlformats.org/officeDocument/2006/relationships/slideLayout" Target="../slideLayouts/slideLayout241.xml"/><Relationship Id="rId16" Type="http://schemas.openxmlformats.org/officeDocument/2006/relationships/slideLayout" Target="../slideLayouts/slideLayout255.xml"/><Relationship Id="rId20" Type="http://schemas.openxmlformats.org/officeDocument/2006/relationships/slideLayout" Target="../slideLayouts/slideLayout259.xml"/><Relationship Id="rId29" Type="http://schemas.openxmlformats.org/officeDocument/2006/relationships/slideLayout" Target="../slideLayouts/slideLayout268.xml"/><Relationship Id="rId1" Type="http://schemas.openxmlformats.org/officeDocument/2006/relationships/slideLayout" Target="../slideLayouts/slideLayout240.xml"/><Relationship Id="rId6" Type="http://schemas.openxmlformats.org/officeDocument/2006/relationships/slideLayout" Target="../slideLayouts/slideLayout245.xml"/><Relationship Id="rId11" Type="http://schemas.openxmlformats.org/officeDocument/2006/relationships/slideLayout" Target="../slideLayouts/slideLayout250.xml"/><Relationship Id="rId24" Type="http://schemas.openxmlformats.org/officeDocument/2006/relationships/slideLayout" Target="../slideLayouts/slideLayout263.xml"/><Relationship Id="rId5" Type="http://schemas.openxmlformats.org/officeDocument/2006/relationships/slideLayout" Target="../slideLayouts/slideLayout244.xml"/><Relationship Id="rId15" Type="http://schemas.openxmlformats.org/officeDocument/2006/relationships/slideLayout" Target="../slideLayouts/slideLayout254.xml"/><Relationship Id="rId23" Type="http://schemas.openxmlformats.org/officeDocument/2006/relationships/slideLayout" Target="../slideLayouts/slideLayout262.xml"/><Relationship Id="rId28" Type="http://schemas.openxmlformats.org/officeDocument/2006/relationships/slideLayout" Target="../slideLayouts/slideLayout267.xml"/><Relationship Id="rId10" Type="http://schemas.openxmlformats.org/officeDocument/2006/relationships/slideLayout" Target="../slideLayouts/slideLayout249.xml"/><Relationship Id="rId19" Type="http://schemas.openxmlformats.org/officeDocument/2006/relationships/slideLayout" Target="../slideLayouts/slideLayout258.xml"/><Relationship Id="rId4" Type="http://schemas.openxmlformats.org/officeDocument/2006/relationships/slideLayout" Target="../slideLayouts/slideLayout243.xml"/><Relationship Id="rId9" Type="http://schemas.openxmlformats.org/officeDocument/2006/relationships/slideLayout" Target="../slideLayouts/slideLayout248.xml"/><Relationship Id="rId14" Type="http://schemas.openxmlformats.org/officeDocument/2006/relationships/slideLayout" Target="../slideLayouts/slideLayout253.xml"/><Relationship Id="rId22" Type="http://schemas.openxmlformats.org/officeDocument/2006/relationships/slideLayout" Target="../slideLayouts/slideLayout261.xml"/><Relationship Id="rId27" Type="http://schemas.openxmlformats.org/officeDocument/2006/relationships/slideLayout" Target="../slideLayouts/slideLayout266.xml"/><Relationship Id="rId30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71.xml"/><Relationship Id="rId2" Type="http://schemas.openxmlformats.org/officeDocument/2006/relationships/slideLayout" Target="../slideLayouts/slideLayout270.xml"/><Relationship Id="rId1" Type="http://schemas.openxmlformats.org/officeDocument/2006/relationships/slideLayout" Target="../slideLayouts/slideLayout269.xml"/><Relationship Id="rId6" Type="http://schemas.openxmlformats.org/officeDocument/2006/relationships/theme" Target="../theme/theme13.xml"/><Relationship Id="rId5" Type="http://schemas.openxmlformats.org/officeDocument/2006/relationships/slideLayout" Target="../slideLayouts/slideLayout273.xml"/><Relationship Id="rId4" Type="http://schemas.openxmlformats.org/officeDocument/2006/relationships/slideLayout" Target="../slideLayouts/slideLayout27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26" Type="http://schemas.openxmlformats.org/officeDocument/2006/relationships/slideLayout" Target="../slideLayouts/slideLayout54.xml"/><Relationship Id="rId3" Type="http://schemas.openxmlformats.org/officeDocument/2006/relationships/slideLayout" Target="../slideLayouts/slideLayout31.xml"/><Relationship Id="rId21" Type="http://schemas.openxmlformats.org/officeDocument/2006/relationships/slideLayout" Target="../slideLayouts/slideLayout49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5" Type="http://schemas.openxmlformats.org/officeDocument/2006/relationships/slideLayout" Target="../slideLayouts/slideLayout53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20" Type="http://schemas.openxmlformats.org/officeDocument/2006/relationships/slideLayout" Target="../slideLayouts/slideLayout48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2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23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47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Relationship Id="rId22" Type="http://schemas.openxmlformats.org/officeDocument/2006/relationships/slideLayout" Target="../slideLayouts/slideLayout50.xml"/><Relationship Id="rId27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67.xml"/><Relationship Id="rId18" Type="http://schemas.openxmlformats.org/officeDocument/2006/relationships/slideLayout" Target="../slideLayouts/slideLayout72.xml"/><Relationship Id="rId26" Type="http://schemas.openxmlformats.org/officeDocument/2006/relationships/slideLayout" Target="../slideLayouts/slideLayout80.xml"/><Relationship Id="rId3" Type="http://schemas.openxmlformats.org/officeDocument/2006/relationships/slideLayout" Target="../slideLayouts/slideLayout57.xml"/><Relationship Id="rId21" Type="http://schemas.openxmlformats.org/officeDocument/2006/relationships/slideLayout" Target="../slideLayouts/slideLayout75.xml"/><Relationship Id="rId7" Type="http://schemas.openxmlformats.org/officeDocument/2006/relationships/slideLayout" Target="../slideLayouts/slideLayout61.xml"/><Relationship Id="rId12" Type="http://schemas.openxmlformats.org/officeDocument/2006/relationships/slideLayout" Target="../slideLayouts/slideLayout66.xml"/><Relationship Id="rId17" Type="http://schemas.openxmlformats.org/officeDocument/2006/relationships/slideLayout" Target="../slideLayouts/slideLayout71.xml"/><Relationship Id="rId25" Type="http://schemas.openxmlformats.org/officeDocument/2006/relationships/slideLayout" Target="../slideLayouts/slideLayout79.xml"/><Relationship Id="rId33" Type="http://schemas.openxmlformats.org/officeDocument/2006/relationships/theme" Target="../theme/theme3.xml"/><Relationship Id="rId2" Type="http://schemas.openxmlformats.org/officeDocument/2006/relationships/slideLayout" Target="../slideLayouts/slideLayout56.xml"/><Relationship Id="rId16" Type="http://schemas.openxmlformats.org/officeDocument/2006/relationships/slideLayout" Target="../slideLayouts/slideLayout70.xml"/><Relationship Id="rId20" Type="http://schemas.openxmlformats.org/officeDocument/2006/relationships/slideLayout" Target="../slideLayouts/slideLayout74.xml"/><Relationship Id="rId29" Type="http://schemas.openxmlformats.org/officeDocument/2006/relationships/slideLayout" Target="../slideLayouts/slideLayout83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24" Type="http://schemas.openxmlformats.org/officeDocument/2006/relationships/slideLayout" Target="../slideLayouts/slideLayout78.xml"/><Relationship Id="rId32" Type="http://schemas.openxmlformats.org/officeDocument/2006/relationships/slideLayout" Target="../slideLayouts/slideLayout86.xml"/><Relationship Id="rId5" Type="http://schemas.openxmlformats.org/officeDocument/2006/relationships/slideLayout" Target="../slideLayouts/slideLayout59.xml"/><Relationship Id="rId15" Type="http://schemas.openxmlformats.org/officeDocument/2006/relationships/slideLayout" Target="../slideLayouts/slideLayout69.xml"/><Relationship Id="rId23" Type="http://schemas.openxmlformats.org/officeDocument/2006/relationships/slideLayout" Target="../slideLayouts/slideLayout77.xml"/><Relationship Id="rId28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64.xml"/><Relationship Id="rId19" Type="http://schemas.openxmlformats.org/officeDocument/2006/relationships/slideLayout" Target="../slideLayouts/slideLayout73.xml"/><Relationship Id="rId31" Type="http://schemas.openxmlformats.org/officeDocument/2006/relationships/slideLayout" Target="../slideLayouts/slideLayout85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Relationship Id="rId14" Type="http://schemas.openxmlformats.org/officeDocument/2006/relationships/slideLayout" Target="../slideLayouts/slideLayout68.xml"/><Relationship Id="rId22" Type="http://schemas.openxmlformats.org/officeDocument/2006/relationships/slideLayout" Target="../slideLayouts/slideLayout76.xml"/><Relationship Id="rId27" Type="http://schemas.openxmlformats.org/officeDocument/2006/relationships/slideLayout" Target="../slideLayouts/slideLayout81.xml"/><Relationship Id="rId30" Type="http://schemas.openxmlformats.org/officeDocument/2006/relationships/slideLayout" Target="../slideLayouts/slideLayout84.xml"/><Relationship Id="rId8" Type="http://schemas.openxmlformats.org/officeDocument/2006/relationships/slideLayout" Target="../slideLayouts/slideLayout6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4.xml"/><Relationship Id="rId13" Type="http://schemas.openxmlformats.org/officeDocument/2006/relationships/slideLayout" Target="../slideLayouts/slideLayout99.xml"/><Relationship Id="rId18" Type="http://schemas.openxmlformats.org/officeDocument/2006/relationships/slideLayout" Target="../slideLayouts/slideLayout104.xml"/><Relationship Id="rId26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89.xml"/><Relationship Id="rId21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93.xml"/><Relationship Id="rId12" Type="http://schemas.openxmlformats.org/officeDocument/2006/relationships/slideLayout" Target="../slideLayouts/slideLayout98.xml"/><Relationship Id="rId17" Type="http://schemas.openxmlformats.org/officeDocument/2006/relationships/slideLayout" Target="../slideLayouts/slideLayout103.xml"/><Relationship Id="rId25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88.xml"/><Relationship Id="rId16" Type="http://schemas.openxmlformats.org/officeDocument/2006/relationships/slideLayout" Target="../slideLayouts/slideLayout102.xml"/><Relationship Id="rId20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87.xml"/><Relationship Id="rId6" Type="http://schemas.openxmlformats.org/officeDocument/2006/relationships/slideLayout" Target="../slideLayouts/slideLayout92.xml"/><Relationship Id="rId11" Type="http://schemas.openxmlformats.org/officeDocument/2006/relationships/slideLayout" Target="../slideLayouts/slideLayout97.xml"/><Relationship Id="rId24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91.xml"/><Relationship Id="rId15" Type="http://schemas.openxmlformats.org/officeDocument/2006/relationships/slideLayout" Target="../slideLayouts/slideLayout101.xml"/><Relationship Id="rId23" Type="http://schemas.openxmlformats.org/officeDocument/2006/relationships/slideLayout" Target="../slideLayouts/slideLayout109.xml"/><Relationship Id="rId28" Type="http://schemas.openxmlformats.org/officeDocument/2006/relationships/theme" Target="../theme/theme4.xml"/><Relationship Id="rId10" Type="http://schemas.openxmlformats.org/officeDocument/2006/relationships/slideLayout" Target="../slideLayouts/slideLayout96.xml"/><Relationship Id="rId19" Type="http://schemas.openxmlformats.org/officeDocument/2006/relationships/slideLayout" Target="../slideLayouts/slideLayout105.xml"/><Relationship Id="rId4" Type="http://schemas.openxmlformats.org/officeDocument/2006/relationships/slideLayout" Target="../slideLayouts/slideLayout90.xml"/><Relationship Id="rId9" Type="http://schemas.openxmlformats.org/officeDocument/2006/relationships/slideLayout" Target="../slideLayouts/slideLayout95.xml"/><Relationship Id="rId14" Type="http://schemas.openxmlformats.org/officeDocument/2006/relationships/slideLayout" Target="../slideLayouts/slideLayout100.xml"/><Relationship Id="rId22" Type="http://schemas.openxmlformats.org/officeDocument/2006/relationships/slideLayout" Target="../slideLayouts/slideLayout108.xml"/><Relationship Id="rId27" Type="http://schemas.openxmlformats.org/officeDocument/2006/relationships/slideLayout" Target="../slideLayouts/slideLayout11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1.xml"/><Relationship Id="rId13" Type="http://schemas.openxmlformats.org/officeDocument/2006/relationships/slideLayout" Target="../slideLayouts/slideLayout126.xml"/><Relationship Id="rId18" Type="http://schemas.openxmlformats.org/officeDocument/2006/relationships/slideLayout" Target="../slideLayouts/slideLayout131.xml"/><Relationship Id="rId26" Type="http://schemas.openxmlformats.org/officeDocument/2006/relationships/slideLayout" Target="../slideLayouts/slideLayout139.xml"/><Relationship Id="rId3" Type="http://schemas.openxmlformats.org/officeDocument/2006/relationships/slideLayout" Target="../slideLayouts/slideLayout116.xml"/><Relationship Id="rId21" Type="http://schemas.openxmlformats.org/officeDocument/2006/relationships/slideLayout" Target="../slideLayouts/slideLayout134.xml"/><Relationship Id="rId7" Type="http://schemas.openxmlformats.org/officeDocument/2006/relationships/slideLayout" Target="../slideLayouts/slideLayout120.xml"/><Relationship Id="rId12" Type="http://schemas.openxmlformats.org/officeDocument/2006/relationships/slideLayout" Target="../slideLayouts/slideLayout125.xml"/><Relationship Id="rId17" Type="http://schemas.openxmlformats.org/officeDocument/2006/relationships/slideLayout" Target="../slideLayouts/slideLayout130.xml"/><Relationship Id="rId25" Type="http://schemas.openxmlformats.org/officeDocument/2006/relationships/slideLayout" Target="../slideLayouts/slideLayout138.xml"/><Relationship Id="rId2" Type="http://schemas.openxmlformats.org/officeDocument/2006/relationships/slideLayout" Target="../slideLayouts/slideLayout115.xml"/><Relationship Id="rId16" Type="http://schemas.openxmlformats.org/officeDocument/2006/relationships/slideLayout" Target="../slideLayouts/slideLayout129.xml"/><Relationship Id="rId20" Type="http://schemas.openxmlformats.org/officeDocument/2006/relationships/slideLayout" Target="../slideLayouts/slideLayout133.xml"/><Relationship Id="rId29" Type="http://schemas.openxmlformats.org/officeDocument/2006/relationships/slideLayout" Target="../slideLayouts/slideLayout142.xml"/><Relationship Id="rId1" Type="http://schemas.openxmlformats.org/officeDocument/2006/relationships/slideLayout" Target="../slideLayouts/slideLayout114.xml"/><Relationship Id="rId6" Type="http://schemas.openxmlformats.org/officeDocument/2006/relationships/slideLayout" Target="../slideLayouts/slideLayout119.xml"/><Relationship Id="rId11" Type="http://schemas.openxmlformats.org/officeDocument/2006/relationships/slideLayout" Target="../slideLayouts/slideLayout124.xml"/><Relationship Id="rId24" Type="http://schemas.openxmlformats.org/officeDocument/2006/relationships/slideLayout" Target="../slideLayouts/slideLayout137.xml"/><Relationship Id="rId5" Type="http://schemas.openxmlformats.org/officeDocument/2006/relationships/slideLayout" Target="../slideLayouts/slideLayout118.xml"/><Relationship Id="rId15" Type="http://schemas.openxmlformats.org/officeDocument/2006/relationships/slideLayout" Target="../slideLayouts/slideLayout128.xml"/><Relationship Id="rId23" Type="http://schemas.openxmlformats.org/officeDocument/2006/relationships/slideLayout" Target="../slideLayouts/slideLayout136.xml"/><Relationship Id="rId28" Type="http://schemas.openxmlformats.org/officeDocument/2006/relationships/slideLayout" Target="../slideLayouts/slideLayout141.xml"/><Relationship Id="rId10" Type="http://schemas.openxmlformats.org/officeDocument/2006/relationships/slideLayout" Target="../slideLayouts/slideLayout123.xml"/><Relationship Id="rId19" Type="http://schemas.openxmlformats.org/officeDocument/2006/relationships/slideLayout" Target="../slideLayouts/slideLayout132.xml"/><Relationship Id="rId31" Type="http://schemas.openxmlformats.org/officeDocument/2006/relationships/theme" Target="../theme/theme5.xml"/><Relationship Id="rId4" Type="http://schemas.openxmlformats.org/officeDocument/2006/relationships/slideLayout" Target="../slideLayouts/slideLayout117.xml"/><Relationship Id="rId9" Type="http://schemas.openxmlformats.org/officeDocument/2006/relationships/slideLayout" Target="../slideLayouts/slideLayout122.xml"/><Relationship Id="rId14" Type="http://schemas.openxmlformats.org/officeDocument/2006/relationships/slideLayout" Target="../slideLayouts/slideLayout127.xml"/><Relationship Id="rId22" Type="http://schemas.openxmlformats.org/officeDocument/2006/relationships/slideLayout" Target="../slideLayouts/slideLayout135.xml"/><Relationship Id="rId27" Type="http://schemas.openxmlformats.org/officeDocument/2006/relationships/slideLayout" Target="../slideLayouts/slideLayout140.xml"/><Relationship Id="rId30" Type="http://schemas.openxmlformats.org/officeDocument/2006/relationships/slideLayout" Target="../slideLayouts/slideLayout14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13" Type="http://schemas.openxmlformats.org/officeDocument/2006/relationships/slideLayout" Target="../slideLayouts/slideLayout156.xml"/><Relationship Id="rId18" Type="http://schemas.openxmlformats.org/officeDocument/2006/relationships/slideLayout" Target="../slideLayouts/slideLayout161.xml"/><Relationship Id="rId26" Type="http://schemas.openxmlformats.org/officeDocument/2006/relationships/slideLayout" Target="../slideLayouts/slideLayout169.xml"/><Relationship Id="rId3" Type="http://schemas.openxmlformats.org/officeDocument/2006/relationships/slideLayout" Target="../slideLayouts/slideLayout146.xml"/><Relationship Id="rId21" Type="http://schemas.openxmlformats.org/officeDocument/2006/relationships/slideLayout" Target="../slideLayouts/slideLayout164.xml"/><Relationship Id="rId7" Type="http://schemas.openxmlformats.org/officeDocument/2006/relationships/slideLayout" Target="../slideLayouts/slideLayout150.xml"/><Relationship Id="rId12" Type="http://schemas.openxmlformats.org/officeDocument/2006/relationships/slideLayout" Target="../slideLayouts/slideLayout155.xml"/><Relationship Id="rId17" Type="http://schemas.openxmlformats.org/officeDocument/2006/relationships/slideLayout" Target="../slideLayouts/slideLayout160.xml"/><Relationship Id="rId25" Type="http://schemas.openxmlformats.org/officeDocument/2006/relationships/slideLayout" Target="../slideLayouts/slideLayout168.xml"/><Relationship Id="rId2" Type="http://schemas.openxmlformats.org/officeDocument/2006/relationships/slideLayout" Target="../slideLayouts/slideLayout145.xml"/><Relationship Id="rId16" Type="http://schemas.openxmlformats.org/officeDocument/2006/relationships/slideLayout" Target="../slideLayouts/slideLayout159.xml"/><Relationship Id="rId20" Type="http://schemas.openxmlformats.org/officeDocument/2006/relationships/slideLayout" Target="../slideLayouts/slideLayout163.xml"/><Relationship Id="rId29" Type="http://schemas.openxmlformats.org/officeDocument/2006/relationships/slideLayout" Target="../slideLayouts/slideLayout172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24" Type="http://schemas.openxmlformats.org/officeDocument/2006/relationships/slideLayout" Target="../slideLayouts/slideLayout167.xml"/><Relationship Id="rId5" Type="http://schemas.openxmlformats.org/officeDocument/2006/relationships/slideLayout" Target="../slideLayouts/slideLayout148.xml"/><Relationship Id="rId15" Type="http://schemas.openxmlformats.org/officeDocument/2006/relationships/slideLayout" Target="../slideLayouts/slideLayout158.xml"/><Relationship Id="rId23" Type="http://schemas.openxmlformats.org/officeDocument/2006/relationships/slideLayout" Target="../slideLayouts/slideLayout166.xml"/><Relationship Id="rId28" Type="http://schemas.openxmlformats.org/officeDocument/2006/relationships/slideLayout" Target="../slideLayouts/slideLayout171.xml"/><Relationship Id="rId10" Type="http://schemas.openxmlformats.org/officeDocument/2006/relationships/slideLayout" Target="../slideLayouts/slideLayout153.xml"/><Relationship Id="rId19" Type="http://schemas.openxmlformats.org/officeDocument/2006/relationships/slideLayout" Target="../slideLayouts/slideLayout162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Relationship Id="rId14" Type="http://schemas.openxmlformats.org/officeDocument/2006/relationships/slideLayout" Target="../slideLayouts/slideLayout157.xml"/><Relationship Id="rId22" Type="http://schemas.openxmlformats.org/officeDocument/2006/relationships/slideLayout" Target="../slideLayouts/slideLayout165.xml"/><Relationship Id="rId27" Type="http://schemas.openxmlformats.org/officeDocument/2006/relationships/slideLayout" Target="../slideLayouts/slideLayout170.xml"/><Relationship Id="rId30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0.xml"/><Relationship Id="rId13" Type="http://schemas.openxmlformats.org/officeDocument/2006/relationships/slideLayout" Target="../slideLayouts/slideLayout185.xml"/><Relationship Id="rId18" Type="http://schemas.openxmlformats.org/officeDocument/2006/relationships/slideLayout" Target="../slideLayouts/slideLayout190.xml"/><Relationship Id="rId26" Type="http://schemas.openxmlformats.org/officeDocument/2006/relationships/slideLayout" Target="../slideLayouts/slideLayout198.xml"/><Relationship Id="rId3" Type="http://schemas.openxmlformats.org/officeDocument/2006/relationships/slideLayout" Target="../slideLayouts/slideLayout175.xml"/><Relationship Id="rId21" Type="http://schemas.openxmlformats.org/officeDocument/2006/relationships/slideLayout" Target="../slideLayouts/slideLayout193.xml"/><Relationship Id="rId7" Type="http://schemas.openxmlformats.org/officeDocument/2006/relationships/slideLayout" Target="../slideLayouts/slideLayout179.xml"/><Relationship Id="rId12" Type="http://schemas.openxmlformats.org/officeDocument/2006/relationships/slideLayout" Target="../slideLayouts/slideLayout184.xml"/><Relationship Id="rId17" Type="http://schemas.openxmlformats.org/officeDocument/2006/relationships/slideLayout" Target="../slideLayouts/slideLayout189.xml"/><Relationship Id="rId25" Type="http://schemas.openxmlformats.org/officeDocument/2006/relationships/slideLayout" Target="../slideLayouts/slideLayout197.xml"/><Relationship Id="rId2" Type="http://schemas.openxmlformats.org/officeDocument/2006/relationships/slideLayout" Target="../slideLayouts/slideLayout174.xml"/><Relationship Id="rId16" Type="http://schemas.openxmlformats.org/officeDocument/2006/relationships/slideLayout" Target="../slideLayouts/slideLayout188.xml"/><Relationship Id="rId20" Type="http://schemas.openxmlformats.org/officeDocument/2006/relationships/slideLayout" Target="../slideLayouts/slideLayout192.xml"/><Relationship Id="rId1" Type="http://schemas.openxmlformats.org/officeDocument/2006/relationships/slideLayout" Target="../slideLayouts/slideLayout173.xml"/><Relationship Id="rId6" Type="http://schemas.openxmlformats.org/officeDocument/2006/relationships/slideLayout" Target="../slideLayouts/slideLayout178.xml"/><Relationship Id="rId11" Type="http://schemas.openxmlformats.org/officeDocument/2006/relationships/slideLayout" Target="../slideLayouts/slideLayout183.xml"/><Relationship Id="rId24" Type="http://schemas.openxmlformats.org/officeDocument/2006/relationships/slideLayout" Target="../slideLayouts/slideLayout196.xml"/><Relationship Id="rId5" Type="http://schemas.openxmlformats.org/officeDocument/2006/relationships/slideLayout" Target="../slideLayouts/slideLayout177.xml"/><Relationship Id="rId15" Type="http://schemas.openxmlformats.org/officeDocument/2006/relationships/slideLayout" Target="../slideLayouts/slideLayout187.xml"/><Relationship Id="rId23" Type="http://schemas.openxmlformats.org/officeDocument/2006/relationships/slideLayout" Target="../slideLayouts/slideLayout195.xml"/><Relationship Id="rId10" Type="http://schemas.openxmlformats.org/officeDocument/2006/relationships/slideLayout" Target="../slideLayouts/slideLayout182.xml"/><Relationship Id="rId19" Type="http://schemas.openxmlformats.org/officeDocument/2006/relationships/slideLayout" Target="../slideLayouts/slideLayout191.xml"/><Relationship Id="rId4" Type="http://schemas.openxmlformats.org/officeDocument/2006/relationships/slideLayout" Target="../slideLayouts/slideLayout176.xml"/><Relationship Id="rId9" Type="http://schemas.openxmlformats.org/officeDocument/2006/relationships/slideLayout" Target="../slideLayouts/slideLayout181.xml"/><Relationship Id="rId14" Type="http://schemas.openxmlformats.org/officeDocument/2006/relationships/slideLayout" Target="../slideLayouts/slideLayout186.xml"/><Relationship Id="rId22" Type="http://schemas.openxmlformats.org/officeDocument/2006/relationships/slideLayout" Target="../slideLayouts/slideLayout194.xml"/><Relationship Id="rId27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01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203.xml"/><Relationship Id="rId4" Type="http://schemas.openxmlformats.org/officeDocument/2006/relationships/slideLayout" Target="../slideLayouts/slideLayout202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theme" Target="../theme/theme9.xml"/><Relationship Id="rId2" Type="http://schemas.openxmlformats.org/officeDocument/2006/relationships/slideLayout" Target="../slideLayouts/slideLayout206.xml"/><Relationship Id="rId1" Type="http://schemas.openxmlformats.org/officeDocument/2006/relationships/slideLayout" Target="../slideLayouts/slideLayout20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79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 Goes Here</a:t>
            </a:r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ltGray">
          <a:xfrm>
            <a:off x="603650" y="10804542"/>
            <a:ext cx="4297959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80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spc="25" baseline="0">
                <a:solidFill>
                  <a:schemeClr val="bg2">
                    <a:lumMod val="6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15" r:id="rId1"/>
    <p:sldLayoutId id="2147484019" r:id="rId2"/>
    <p:sldLayoutId id="2147484013" r:id="rId3"/>
    <p:sldLayoutId id="2147484016" r:id="rId4"/>
    <p:sldLayoutId id="2147484017" r:id="rId5"/>
    <p:sldLayoutId id="2147484014" r:id="rId6"/>
    <p:sldLayoutId id="2147483978" r:id="rId7"/>
    <p:sldLayoutId id="2147483979" r:id="rId8"/>
    <p:sldLayoutId id="2147483980" r:id="rId9"/>
    <p:sldLayoutId id="2147483981" r:id="rId10"/>
    <p:sldLayoutId id="2147483879" r:id="rId11"/>
    <p:sldLayoutId id="2147483976" r:id="rId12"/>
    <p:sldLayoutId id="2147483885" r:id="rId13"/>
    <p:sldLayoutId id="2147484011" r:id="rId14"/>
    <p:sldLayoutId id="2147483985" r:id="rId15"/>
    <p:sldLayoutId id="2147483986" r:id="rId16"/>
    <p:sldLayoutId id="2147484012" r:id="rId17"/>
    <p:sldLayoutId id="2147483969" r:id="rId18"/>
    <p:sldLayoutId id="2147483968" r:id="rId19"/>
    <p:sldLayoutId id="2147483973" r:id="rId20"/>
    <p:sldLayoutId id="2147483967" r:id="rId21"/>
    <p:sldLayoutId id="2147483970" r:id="rId22"/>
    <p:sldLayoutId id="2147483987" r:id="rId23"/>
    <p:sldLayoutId id="2147483983" r:id="rId24"/>
    <p:sldLayoutId id="2147483971" r:id="rId25"/>
    <p:sldLayoutId id="2147483972" r:id="rId26"/>
    <p:sldLayoutId id="2147483897" r:id="rId27"/>
    <p:sldLayoutId id="2147484018" r:id="rId28"/>
  </p:sldLayoutIdLst>
  <p:txStyles>
    <p:titleStyle>
      <a:lvl1pPr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538" b="0" i="0" u="none" kern="1200" dirty="0">
          <a:solidFill>
            <a:schemeClr val="tx2"/>
          </a:solidFill>
          <a:latin typeface="+mj-lt"/>
          <a:ea typeface="CiscoSansTT Thin" charset="0"/>
          <a:cs typeface="CiscoSansTT Thin" charset="0"/>
        </a:defRPr>
      </a:lvl1pPr>
      <a:lvl2pPr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2pPr>
      <a:lvl3pPr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3pPr>
      <a:lvl4pPr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4pPr>
      <a:lvl5pPr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5pPr>
      <a:lvl6pPr marL="577767"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6pPr>
      <a:lvl7pPr marL="1155534"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7pPr>
      <a:lvl8pPr marL="1733300"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8pPr>
      <a:lvl9pPr marL="2311067"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14657" indent="-214657" algn="l" defTabSz="864645" rtl="0" eaLnBrk="1" fontAlgn="base" hangingPunct="1">
        <a:lnSpc>
          <a:spcPct val="95000"/>
        </a:lnSpc>
        <a:spcBef>
          <a:spcPts val="1358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896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453387" indent="-272834" algn="l" defTabSz="864645" rtl="0" eaLnBrk="1" fontAlgn="base" hangingPunct="1">
        <a:lnSpc>
          <a:spcPct val="95000"/>
        </a:lnSpc>
        <a:spcBef>
          <a:spcPts val="758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769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545669" indent="-214657" algn="l" defTabSz="864645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517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635945" indent="-214657" algn="l" defTabSz="864645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726221" indent="-214657" algn="l" defTabSz="864645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091661" indent="-216656" algn="l" defTabSz="866621" rtl="0" eaLnBrk="1" latinLnBrk="0" hangingPunct="1">
        <a:spcBef>
          <a:spcPts val="758"/>
        </a:spcBef>
        <a:buFont typeface="Arial" pitchFamily="34" charset="0"/>
        <a:buChar char="•"/>
        <a:defRPr sz="113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182633" indent="-216627" algn="l" defTabSz="866621" rtl="0" eaLnBrk="1" latinLnBrk="0" hangingPunct="1">
        <a:spcBef>
          <a:spcPts val="758"/>
        </a:spcBef>
        <a:buFont typeface="Arial" pitchFamily="34" charset="0"/>
        <a:buChar char="•"/>
        <a:defRPr sz="101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033175" indent="0" algn="l" defTabSz="866621" rtl="0" eaLnBrk="1" latinLnBrk="0" hangingPunct="1">
        <a:spcBef>
          <a:spcPct val="20000"/>
        </a:spcBef>
        <a:buFont typeface="Arial" pitchFamily="34" charset="0"/>
        <a:buNone/>
        <a:defRPr sz="1896" kern="1200">
          <a:solidFill>
            <a:schemeClr val="tx1"/>
          </a:solidFill>
          <a:latin typeface="+mn-lt"/>
          <a:ea typeface="+mn-ea"/>
          <a:cs typeface="+mn-cs"/>
        </a:defRPr>
      </a:lvl8pPr>
      <a:lvl9pPr marL="3683141" indent="-216656" algn="l" defTabSz="866621" rtl="0" eaLnBrk="1" latinLnBrk="0" hangingPunct="1">
        <a:spcBef>
          <a:spcPct val="20000"/>
        </a:spcBef>
        <a:buFont typeface="Arial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1pPr>
      <a:lvl2pPr marL="433308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2pPr>
      <a:lvl3pPr marL="866621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3pPr>
      <a:lvl4pPr marL="1299931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4pPr>
      <a:lvl5pPr marL="1733243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5pPr>
      <a:lvl6pPr marL="2166551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6pPr>
      <a:lvl7pPr marL="2599865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7pPr>
      <a:lvl8pPr marL="3033175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8pPr>
      <a:lvl9pPr marL="3466487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497" userDrawn="1">
          <p15:clr>
            <a:srgbClr val="F26B43"/>
          </p15:clr>
        </p15:guide>
        <p15:guide id="2" pos="425" userDrawn="1">
          <p15:clr>
            <a:srgbClr val="F26B43"/>
          </p15:clr>
        </p15:guide>
        <p15:guide id="3" pos="6885" userDrawn="1">
          <p15:clr>
            <a:srgbClr val="F26B43"/>
          </p15:clr>
        </p15:guide>
        <p15:guide id="4" orient="horz" pos="1701" userDrawn="1">
          <p15:clr>
            <a:srgbClr val="F26B43"/>
          </p15:clr>
        </p15:guide>
        <p15:guide id="5" orient="horz" pos="752" userDrawn="1">
          <p15:clr>
            <a:srgbClr val="F26B43"/>
          </p15:clr>
        </p15:guide>
        <p15:guide id="6" pos="3635" userDrawn="1">
          <p15:clr>
            <a:srgbClr val="F26B43"/>
          </p15:clr>
        </p15:guide>
        <p15:guide id="7" orient="horz" pos="2343" userDrawn="1">
          <p15:clr>
            <a:srgbClr val="F26B43"/>
          </p15:clr>
        </p15:guide>
      </p15:sldGuideLst>
    </p:ext>
  </p:extLst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3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"/>
              <a:t>El título va aquí</a:t>
            </a:r>
          </a:p>
        </p:txBody>
      </p:sp>
    </p:spTree>
    <p:extLst>
      <p:ext uri="{BB962C8B-B14F-4D97-AF65-F5344CB8AC3E}">
        <p14:creationId xmlns:p14="http://schemas.microsoft.com/office/powerpoint/2010/main" val="1732192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12" r:id="rId1"/>
    <p:sldLayoutId id="2147484213" r:id="rId2"/>
    <p:sldLayoutId id="2147484214" r:id="rId3"/>
  </p:sldLayoutIdLst>
  <p:txStyles>
    <p:titleStyle>
      <a:lvl1pPr algn="l" defTabSz="864602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538" b="0" i="0" u="none" kern="1200" dirty="0">
          <a:solidFill>
            <a:schemeClr val="tx2"/>
          </a:solidFill>
          <a:latin typeface="CiscoSansTT ExtraLight" panose="020B0303020201020303" pitchFamily="34" charset="0"/>
          <a:ea typeface="CiscoSansTT Thin" charset="0"/>
          <a:cs typeface="CiscoSansTT Thin" charset="0"/>
        </a:defRPr>
      </a:lvl1pPr>
      <a:lvl2pPr algn="l" defTabSz="864602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2pPr>
      <a:lvl3pPr algn="l" defTabSz="864602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3pPr>
      <a:lvl4pPr algn="l" defTabSz="864602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4pPr>
      <a:lvl5pPr algn="l" defTabSz="864602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5pPr>
      <a:lvl6pPr marL="577739" algn="l" defTabSz="864602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6pPr>
      <a:lvl7pPr marL="1155477" algn="l" defTabSz="864602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7pPr>
      <a:lvl8pPr marL="1733214" algn="l" defTabSz="864602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8pPr>
      <a:lvl9pPr marL="2310953" algn="l" defTabSz="864602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14647" indent="-214647" algn="l" defTabSz="864602" rtl="0" eaLnBrk="1" fontAlgn="base" hangingPunct="1">
        <a:lnSpc>
          <a:spcPct val="95000"/>
        </a:lnSpc>
        <a:spcBef>
          <a:spcPts val="1358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896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453364" indent="-272819" algn="l" defTabSz="864602" rtl="0" eaLnBrk="1" fontAlgn="base" hangingPunct="1">
        <a:lnSpc>
          <a:spcPct val="95000"/>
        </a:lnSpc>
        <a:spcBef>
          <a:spcPts val="758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769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545641" indent="-214647" algn="l" defTabSz="864602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517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635913" indent="-214647" algn="l" defTabSz="864602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726185" indent="-214647" algn="l" defTabSz="864602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091606" indent="-216646" algn="l" defTabSz="866578" rtl="0" eaLnBrk="1" latinLnBrk="0" hangingPunct="1">
        <a:spcBef>
          <a:spcPts val="758"/>
        </a:spcBef>
        <a:buFont typeface="Arial" pitchFamily="34" charset="0"/>
        <a:buChar char="•"/>
        <a:defRPr sz="113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182574" indent="-216617" algn="l" defTabSz="866578" rtl="0" eaLnBrk="1" latinLnBrk="0" hangingPunct="1">
        <a:spcBef>
          <a:spcPts val="758"/>
        </a:spcBef>
        <a:buFont typeface="Arial" pitchFamily="34" charset="0"/>
        <a:buChar char="•"/>
        <a:defRPr sz="101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033023" indent="0" algn="l" defTabSz="866578" rtl="0" eaLnBrk="1" latinLnBrk="0" hangingPunct="1">
        <a:spcBef>
          <a:spcPct val="20000"/>
        </a:spcBef>
        <a:buFont typeface="Arial" pitchFamily="34" charset="0"/>
        <a:buNone/>
        <a:defRPr sz="1896" kern="1200">
          <a:solidFill>
            <a:schemeClr val="tx1"/>
          </a:solidFill>
          <a:latin typeface="+mn-lt"/>
          <a:ea typeface="+mn-ea"/>
          <a:cs typeface="+mn-cs"/>
        </a:defRPr>
      </a:lvl8pPr>
      <a:lvl9pPr marL="3682959" indent="-216646" algn="l" defTabSz="866578" rtl="0" eaLnBrk="1" latinLnBrk="0" hangingPunct="1">
        <a:spcBef>
          <a:spcPct val="20000"/>
        </a:spcBef>
        <a:buFont typeface="Arial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6578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1pPr>
      <a:lvl2pPr marL="433286" algn="l" defTabSz="866578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2pPr>
      <a:lvl3pPr marL="866578" algn="l" defTabSz="866578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3pPr>
      <a:lvl4pPr marL="1299866" algn="l" defTabSz="866578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4pPr>
      <a:lvl5pPr marL="1733158" algn="l" defTabSz="866578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5pPr>
      <a:lvl6pPr marL="2166443" algn="l" defTabSz="866578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6pPr>
      <a:lvl7pPr marL="2599736" algn="l" defTabSz="866578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7pPr>
      <a:lvl8pPr marL="3033023" algn="l" defTabSz="866578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8pPr>
      <a:lvl9pPr marL="3466315" algn="l" defTabSz="866578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497" userDrawn="1">
          <p15:clr>
            <a:srgbClr val="F26B43"/>
          </p15:clr>
        </p15:guide>
        <p15:guide id="2" pos="425" userDrawn="1">
          <p15:clr>
            <a:srgbClr val="F26B43"/>
          </p15:clr>
        </p15:guide>
        <p15:guide id="3" pos="6885" userDrawn="1">
          <p15:clr>
            <a:srgbClr val="F26B43"/>
          </p15:clr>
        </p15:guide>
        <p15:guide id="4" orient="horz" pos="1701" userDrawn="1">
          <p15:clr>
            <a:srgbClr val="F26B43"/>
          </p15:clr>
        </p15:guide>
        <p15:guide id="5" orient="horz" pos="752" userDrawn="1">
          <p15:clr>
            <a:srgbClr val="F26B43"/>
          </p15:clr>
        </p15:guide>
        <p15:guide id="6" pos="3635" userDrawn="1">
          <p15:clr>
            <a:srgbClr val="F26B43"/>
          </p15:clr>
        </p15:guide>
        <p15:guide id="7" orient="horz" pos="2343" userDrawn="1">
          <p15:clr>
            <a:srgbClr val="F26B43"/>
          </p15:clr>
        </p15:guide>
      </p15:sldGuideLst>
    </p:ext>
  </p:extLst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505550" y="37716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"/>
              <a:t>Título vai aqui</a:t>
            </a:r>
          </a:p>
        </p:txBody>
      </p:sp>
    </p:spTree>
    <p:extLst>
      <p:ext uri="{BB962C8B-B14F-4D97-AF65-F5344CB8AC3E}">
        <p14:creationId xmlns:p14="http://schemas.microsoft.com/office/powerpoint/2010/main" val="1792586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39" r:id="rId1"/>
    <p:sldLayoutId id="2147484240" r:id="rId2"/>
    <p:sldLayoutId id="2147484241" r:id="rId3"/>
    <p:sldLayoutId id="2147484242" r:id="rId4"/>
    <p:sldLayoutId id="2147484243" r:id="rId5"/>
    <p:sldLayoutId id="2147484244" r:id="rId6"/>
    <p:sldLayoutId id="2147484245" r:id="rId7"/>
    <p:sldLayoutId id="2147484246" r:id="rId8"/>
    <p:sldLayoutId id="2147484247" r:id="rId9"/>
    <p:sldLayoutId id="2147484248" r:id="rId10"/>
    <p:sldLayoutId id="2147484249" r:id="rId11"/>
    <p:sldLayoutId id="2147484250" r:id="rId12"/>
    <p:sldLayoutId id="2147484251" r:id="rId13"/>
    <p:sldLayoutId id="2147484252" r:id="rId14"/>
    <p:sldLayoutId id="2147484253" r:id="rId15"/>
    <p:sldLayoutId id="2147484254" r:id="rId16"/>
    <p:sldLayoutId id="2147484255" r:id="rId17"/>
    <p:sldLayoutId id="2147484256" r:id="rId18"/>
    <p:sldLayoutId id="2147484257" r:id="rId19"/>
    <p:sldLayoutId id="2147484258" r:id="rId20"/>
    <p:sldLayoutId id="2147484259" r:id="rId21"/>
    <p:sldLayoutId id="2147484260" r:id="rId22"/>
    <p:sldLayoutId id="2147484261" r:id="rId23"/>
    <p:sldLayoutId id="2147484262" r:id="rId24"/>
    <p:sldLayoutId id="2147484263" r:id="rId25"/>
    <p:sldLayoutId id="2147484264" r:id="rId26"/>
    <p:sldLayoutId id="2147484265" r:id="rId27"/>
    <p:sldLayoutId id="2147484266" r:id="rId28"/>
    <p:sldLayoutId id="2147484267" r:id="rId29"/>
    <p:sldLayoutId id="2147484170" r:id="rId30"/>
  </p:sldLayoutIdLst>
  <p:txStyles>
    <p:titleStyle>
      <a:lvl1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538" b="0" i="0" u="none" kern="1200" dirty="0">
          <a:solidFill>
            <a:srgbClr val="FBAB2C"/>
          </a:solidFill>
          <a:latin typeface="+mj-lt"/>
          <a:ea typeface="CiscoSansTT Thin" charset="0"/>
          <a:cs typeface="CiscoSansTT Thin" charset="0"/>
        </a:defRPr>
      </a:lvl1pPr>
      <a:lvl2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2pPr>
      <a:lvl3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3pPr>
      <a:lvl4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4pPr>
      <a:lvl5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5pPr>
      <a:lvl6pPr marL="577753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6pPr>
      <a:lvl7pPr marL="1155506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7pPr>
      <a:lvl8pPr marL="1733258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8pPr>
      <a:lvl9pPr marL="2311009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14652" indent="-214652" algn="l" defTabSz="864624" rtl="0" eaLnBrk="1" fontAlgn="base" hangingPunct="1">
        <a:lnSpc>
          <a:spcPct val="95000"/>
        </a:lnSpc>
        <a:spcBef>
          <a:spcPts val="1358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896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453375" indent="-272826" algn="l" defTabSz="864624" rtl="0" eaLnBrk="1" fontAlgn="base" hangingPunct="1">
        <a:lnSpc>
          <a:spcPct val="95000"/>
        </a:lnSpc>
        <a:spcBef>
          <a:spcPts val="758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769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545654" indent="-214652" algn="l" defTabSz="864624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517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635929" indent="-214652" algn="l" defTabSz="864624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726203" indent="-214652" algn="l" defTabSz="864624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091633" indent="-216651" algn="l" defTabSz="866600" rtl="0" eaLnBrk="1" latinLnBrk="0" hangingPunct="1">
        <a:spcBef>
          <a:spcPts val="758"/>
        </a:spcBef>
        <a:buFont typeface="Arial" pitchFamily="34" charset="0"/>
        <a:buChar char="•"/>
        <a:defRPr sz="113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182604" indent="-216622" algn="l" defTabSz="866600" rtl="0" eaLnBrk="1" latinLnBrk="0" hangingPunct="1">
        <a:spcBef>
          <a:spcPts val="758"/>
        </a:spcBef>
        <a:buFont typeface="Arial" pitchFamily="34" charset="0"/>
        <a:buChar char="•"/>
        <a:defRPr sz="101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033099" indent="0" algn="l" defTabSz="866600" rtl="0" eaLnBrk="1" latinLnBrk="0" hangingPunct="1">
        <a:spcBef>
          <a:spcPct val="20000"/>
        </a:spcBef>
        <a:buFont typeface="Arial" pitchFamily="34" charset="0"/>
        <a:buNone/>
        <a:defRPr sz="1896" kern="1200">
          <a:solidFill>
            <a:schemeClr val="tx1"/>
          </a:solidFill>
          <a:latin typeface="+mn-lt"/>
          <a:ea typeface="+mn-ea"/>
          <a:cs typeface="+mn-cs"/>
        </a:defRPr>
      </a:lvl8pPr>
      <a:lvl9pPr marL="3683050" indent="-216651" algn="l" defTabSz="866600" rtl="0" eaLnBrk="1" latinLnBrk="0" hangingPunct="1">
        <a:spcBef>
          <a:spcPct val="20000"/>
        </a:spcBef>
        <a:buFont typeface="Arial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1pPr>
      <a:lvl2pPr marL="433297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2pPr>
      <a:lvl3pPr marL="866600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3pPr>
      <a:lvl4pPr marL="1299898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4pPr>
      <a:lvl5pPr marL="1733201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5pPr>
      <a:lvl6pPr marL="2166496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6pPr>
      <a:lvl7pPr marL="2599800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7pPr>
      <a:lvl8pPr marL="3033099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8pPr>
      <a:lvl9pPr marL="3466401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950" userDrawn="1">
          <p15:clr>
            <a:srgbClr val="F26B43"/>
          </p15:clr>
        </p15:guide>
        <p15:guide id="2" pos="425" userDrawn="1">
          <p15:clr>
            <a:srgbClr val="F26B43"/>
          </p15:clr>
        </p15:guide>
        <p15:guide id="3" pos="9281" userDrawn="1">
          <p15:clr>
            <a:srgbClr val="F26B43"/>
          </p15:clr>
        </p15:guide>
        <p15:guide id="4" orient="horz" pos="1701" userDrawn="1">
          <p15:clr>
            <a:srgbClr val="F26B43"/>
          </p15:clr>
        </p15:guide>
        <p15:guide id="5" orient="horz" pos="752" userDrawn="1">
          <p15:clr>
            <a:srgbClr val="F26B43"/>
          </p15:clr>
        </p15:guide>
        <p15:guide id="6" pos="4640" userDrawn="1">
          <p15:clr>
            <a:srgbClr val="F26B43"/>
          </p15:clr>
        </p15:guide>
        <p15:guide id="7" orient="horz" pos="2343" userDrawn="1">
          <p15:clr>
            <a:srgbClr val="F26B43"/>
          </p15:clr>
        </p15:guide>
        <p15:guide id="8" pos="5065" userDrawn="1">
          <p15:clr>
            <a:srgbClr val="F26B43"/>
          </p15:clr>
        </p15:guide>
        <p15:guide id="9" pos="4852" userDrawn="1">
          <p15:clr>
            <a:srgbClr val="F26B43"/>
          </p15:clr>
        </p15:guide>
      </p15:sldGuideLst>
    </p:ext>
  </p:extLst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505550" y="377168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854236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2" r:id="rId1"/>
    <p:sldLayoutId id="2147484303" r:id="rId2"/>
    <p:sldLayoutId id="2147484304" r:id="rId3"/>
    <p:sldLayoutId id="2147484305" r:id="rId4"/>
    <p:sldLayoutId id="2147484306" r:id="rId5"/>
    <p:sldLayoutId id="2147484307" r:id="rId6"/>
    <p:sldLayoutId id="2147484308" r:id="rId7"/>
    <p:sldLayoutId id="2147484309" r:id="rId8"/>
    <p:sldLayoutId id="2147484310" r:id="rId9"/>
    <p:sldLayoutId id="2147484311" r:id="rId10"/>
    <p:sldLayoutId id="2147484312" r:id="rId11"/>
    <p:sldLayoutId id="2147484313" r:id="rId12"/>
    <p:sldLayoutId id="2147484314" r:id="rId13"/>
    <p:sldLayoutId id="2147484315" r:id="rId14"/>
    <p:sldLayoutId id="2147484316" r:id="rId15"/>
    <p:sldLayoutId id="2147484317" r:id="rId16"/>
    <p:sldLayoutId id="2147484318" r:id="rId17"/>
    <p:sldLayoutId id="2147484319" r:id="rId18"/>
    <p:sldLayoutId id="2147484320" r:id="rId19"/>
    <p:sldLayoutId id="2147484321" r:id="rId20"/>
    <p:sldLayoutId id="2147484322" r:id="rId21"/>
    <p:sldLayoutId id="2147484323" r:id="rId22"/>
    <p:sldLayoutId id="2147484324" r:id="rId23"/>
    <p:sldLayoutId id="2147484325" r:id="rId24"/>
    <p:sldLayoutId id="2147484326" r:id="rId25"/>
    <p:sldLayoutId id="2147484327" r:id="rId26"/>
    <p:sldLayoutId id="2147484328" r:id="rId27"/>
    <p:sldLayoutId id="2147484329" r:id="rId28"/>
    <p:sldLayoutId id="2147484330" r:id="rId29"/>
  </p:sldLayoutIdLst>
  <p:txStyles>
    <p:titleStyle>
      <a:lvl1pPr algn="l" defTabSz="864602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538" b="0" i="0" u="none" kern="1200" dirty="0">
          <a:solidFill>
            <a:srgbClr val="FBAB2C"/>
          </a:solidFill>
          <a:latin typeface="+mj-lt"/>
          <a:ea typeface="CiscoSansTT Thin" charset="0"/>
          <a:cs typeface="CiscoSansTT Thin" charset="0"/>
        </a:defRPr>
      </a:lvl1pPr>
      <a:lvl2pPr algn="l" defTabSz="864602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2pPr>
      <a:lvl3pPr algn="l" defTabSz="864602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3pPr>
      <a:lvl4pPr algn="l" defTabSz="864602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4pPr>
      <a:lvl5pPr algn="l" defTabSz="864602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5pPr>
      <a:lvl6pPr marL="577739" algn="l" defTabSz="864602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6pPr>
      <a:lvl7pPr marL="1155477" algn="l" defTabSz="864602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7pPr>
      <a:lvl8pPr marL="1733214" algn="l" defTabSz="864602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8pPr>
      <a:lvl9pPr marL="2310953" algn="l" defTabSz="864602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14647" indent="-214647" algn="l" defTabSz="864602" rtl="0" eaLnBrk="1" fontAlgn="base" hangingPunct="1">
        <a:lnSpc>
          <a:spcPct val="95000"/>
        </a:lnSpc>
        <a:spcBef>
          <a:spcPts val="1358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896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453364" indent="-272819" algn="l" defTabSz="864602" rtl="0" eaLnBrk="1" fontAlgn="base" hangingPunct="1">
        <a:lnSpc>
          <a:spcPct val="95000"/>
        </a:lnSpc>
        <a:spcBef>
          <a:spcPts val="758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769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545641" indent="-214647" algn="l" defTabSz="864602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517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635913" indent="-214647" algn="l" defTabSz="864602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726185" indent="-214647" algn="l" defTabSz="864602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091606" indent="-216646" algn="l" defTabSz="866578" rtl="0" eaLnBrk="1" latinLnBrk="0" hangingPunct="1">
        <a:spcBef>
          <a:spcPts val="758"/>
        </a:spcBef>
        <a:buFont typeface="Arial" pitchFamily="34" charset="0"/>
        <a:buChar char="•"/>
        <a:defRPr sz="113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182574" indent="-216617" algn="l" defTabSz="866578" rtl="0" eaLnBrk="1" latinLnBrk="0" hangingPunct="1">
        <a:spcBef>
          <a:spcPts val="758"/>
        </a:spcBef>
        <a:buFont typeface="Arial" pitchFamily="34" charset="0"/>
        <a:buChar char="•"/>
        <a:defRPr sz="101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033023" indent="0" algn="l" defTabSz="866578" rtl="0" eaLnBrk="1" latinLnBrk="0" hangingPunct="1">
        <a:spcBef>
          <a:spcPct val="20000"/>
        </a:spcBef>
        <a:buFont typeface="Arial" pitchFamily="34" charset="0"/>
        <a:buNone/>
        <a:defRPr sz="1896" kern="1200">
          <a:solidFill>
            <a:schemeClr val="tx1"/>
          </a:solidFill>
          <a:latin typeface="+mn-lt"/>
          <a:ea typeface="+mn-ea"/>
          <a:cs typeface="+mn-cs"/>
        </a:defRPr>
      </a:lvl8pPr>
      <a:lvl9pPr marL="3682959" indent="-216646" algn="l" defTabSz="866578" rtl="0" eaLnBrk="1" latinLnBrk="0" hangingPunct="1">
        <a:spcBef>
          <a:spcPct val="20000"/>
        </a:spcBef>
        <a:buFont typeface="Arial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6578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1pPr>
      <a:lvl2pPr marL="433286" algn="l" defTabSz="866578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2pPr>
      <a:lvl3pPr marL="866578" algn="l" defTabSz="866578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3pPr>
      <a:lvl4pPr marL="1299866" algn="l" defTabSz="866578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4pPr>
      <a:lvl5pPr marL="1733158" algn="l" defTabSz="866578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5pPr>
      <a:lvl6pPr marL="2166443" algn="l" defTabSz="866578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6pPr>
      <a:lvl7pPr marL="2599736" algn="l" defTabSz="866578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7pPr>
      <a:lvl8pPr marL="3033023" algn="l" defTabSz="866578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8pPr>
      <a:lvl9pPr marL="3466315" algn="l" defTabSz="866578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950" userDrawn="1">
          <p15:clr>
            <a:srgbClr val="F26B43"/>
          </p15:clr>
        </p15:guide>
        <p15:guide id="2" pos="425" userDrawn="1">
          <p15:clr>
            <a:srgbClr val="F26B43"/>
          </p15:clr>
        </p15:guide>
        <p15:guide id="3" pos="9281" userDrawn="1">
          <p15:clr>
            <a:srgbClr val="F26B43"/>
          </p15:clr>
        </p15:guide>
        <p15:guide id="4" orient="horz" pos="1701" userDrawn="1">
          <p15:clr>
            <a:srgbClr val="F26B43"/>
          </p15:clr>
        </p15:guide>
        <p15:guide id="5" orient="horz" pos="752" userDrawn="1">
          <p15:clr>
            <a:srgbClr val="F26B43"/>
          </p15:clr>
        </p15:guide>
        <p15:guide id="6" pos="4640" userDrawn="1">
          <p15:clr>
            <a:srgbClr val="F26B43"/>
          </p15:clr>
        </p15:guide>
        <p15:guide id="7" orient="horz" pos="2343" userDrawn="1">
          <p15:clr>
            <a:srgbClr val="F26B43"/>
          </p15:clr>
        </p15:guide>
        <p15:guide id="8" pos="5065" userDrawn="1">
          <p15:clr>
            <a:srgbClr val="F26B43"/>
          </p15:clr>
        </p15:guide>
        <p15:guide id="9" pos="4852" userDrawn="1">
          <p15:clr>
            <a:srgbClr val="F26B43"/>
          </p15:clr>
        </p15:guide>
      </p15:sldGuideLst>
    </p:ext>
  </p:extLst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xmlns:c15="http://schemas.microsoft.com/office/drawing/2012/chart" xmlns:c="http://schemas.openxmlformats.org/drawingml/2006/chart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6812615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66" r:id="rId1"/>
    <p:sldLayoutId id="2147484367" r:id="rId2"/>
    <p:sldLayoutId id="2147484368" r:id="rId3"/>
    <p:sldLayoutId id="2147484369" r:id="rId4"/>
    <p:sldLayoutId id="2147484370" r:id="rId5"/>
  </p:sldLayoutIdLst>
  <p:txStyles>
    <p:titleStyle>
      <a:lvl1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538" b="0" i="0" u="none" kern="1200" dirty="0">
          <a:solidFill>
            <a:schemeClr val="tx2"/>
          </a:solidFill>
          <a:latin typeface="CiscoSansTT ExtraLight" panose="020B0303020201020303" pitchFamily="34" charset="0"/>
          <a:ea typeface="CiscoSansTT Thin" charset="0"/>
          <a:cs typeface="CiscoSansTT Thin" charset="0"/>
        </a:defRPr>
      </a:lvl1pPr>
      <a:lvl2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2pPr>
      <a:lvl3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3pPr>
      <a:lvl4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4pPr>
      <a:lvl5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5pPr>
      <a:lvl6pPr marL="577753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6pPr>
      <a:lvl7pPr marL="1155506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7pPr>
      <a:lvl8pPr marL="1733258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8pPr>
      <a:lvl9pPr marL="2311009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14652" indent="-214652" algn="l" defTabSz="864624" rtl="0" eaLnBrk="1" fontAlgn="base" hangingPunct="1">
        <a:lnSpc>
          <a:spcPct val="95000"/>
        </a:lnSpc>
        <a:spcBef>
          <a:spcPts val="1358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896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453375" indent="-272826" algn="l" defTabSz="864624" rtl="0" eaLnBrk="1" fontAlgn="base" hangingPunct="1">
        <a:lnSpc>
          <a:spcPct val="95000"/>
        </a:lnSpc>
        <a:spcBef>
          <a:spcPts val="758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769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545654" indent="-214652" algn="l" defTabSz="864624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517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635929" indent="-214652" algn="l" defTabSz="864624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726203" indent="-214652" algn="l" defTabSz="864624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091633" indent="-216651" algn="l" defTabSz="866600" rtl="0" eaLnBrk="1" latinLnBrk="0" hangingPunct="1">
        <a:spcBef>
          <a:spcPts val="758"/>
        </a:spcBef>
        <a:buFont typeface="Arial" pitchFamily="34" charset="0"/>
        <a:buChar char="•"/>
        <a:defRPr sz="113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182604" indent="-216622" algn="l" defTabSz="866600" rtl="0" eaLnBrk="1" latinLnBrk="0" hangingPunct="1">
        <a:spcBef>
          <a:spcPts val="758"/>
        </a:spcBef>
        <a:buFont typeface="Arial" pitchFamily="34" charset="0"/>
        <a:buChar char="•"/>
        <a:defRPr sz="101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033099" indent="0" algn="l" defTabSz="866600" rtl="0" eaLnBrk="1" latinLnBrk="0" hangingPunct="1">
        <a:spcBef>
          <a:spcPct val="20000"/>
        </a:spcBef>
        <a:buFont typeface="Arial" pitchFamily="34" charset="0"/>
        <a:buNone/>
        <a:defRPr sz="1896" kern="1200">
          <a:solidFill>
            <a:schemeClr val="tx1"/>
          </a:solidFill>
          <a:latin typeface="+mn-lt"/>
          <a:ea typeface="+mn-ea"/>
          <a:cs typeface="+mn-cs"/>
        </a:defRPr>
      </a:lvl8pPr>
      <a:lvl9pPr marL="3683050" indent="-216651" algn="l" defTabSz="866600" rtl="0" eaLnBrk="1" latinLnBrk="0" hangingPunct="1">
        <a:spcBef>
          <a:spcPct val="20000"/>
        </a:spcBef>
        <a:buFont typeface="Arial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1pPr>
      <a:lvl2pPr marL="433297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2pPr>
      <a:lvl3pPr marL="866600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3pPr>
      <a:lvl4pPr marL="1299898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4pPr>
      <a:lvl5pPr marL="1733201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5pPr>
      <a:lvl6pPr marL="2166496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6pPr>
      <a:lvl7pPr marL="2599800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7pPr>
      <a:lvl8pPr marL="3033099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8pPr>
      <a:lvl9pPr marL="3466401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497" userDrawn="1">
          <p15:clr>
            <a:srgbClr val="F26B43"/>
          </p15:clr>
        </p15:guide>
        <p15:guide id="2" pos="425" userDrawn="1">
          <p15:clr>
            <a:srgbClr val="F26B43"/>
          </p15:clr>
        </p15:guide>
        <p15:guide id="3" pos="6885" userDrawn="1">
          <p15:clr>
            <a:srgbClr val="F26B43"/>
          </p15:clr>
        </p15:guide>
        <p15:guide id="4" orient="horz" pos="1701" userDrawn="1">
          <p15:clr>
            <a:srgbClr val="F26B43"/>
          </p15:clr>
        </p15:guide>
        <p15:guide id="5" orient="horz" pos="752" userDrawn="1">
          <p15:clr>
            <a:srgbClr val="F26B43"/>
          </p15:clr>
        </p15:guide>
        <p15:guide id="6" pos="3635" userDrawn="1">
          <p15:clr>
            <a:srgbClr val="F26B43"/>
          </p15:clr>
        </p15:guide>
        <p15:guide id="7" orient="horz" pos="2343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 Goes Here</a:t>
            </a:r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ltGray">
          <a:xfrm>
            <a:off x="603652" y="10804546"/>
            <a:ext cx="4297959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>
              <a:defRPr/>
            </a:pPr>
            <a:r>
              <a:rPr lang="en-US" sz="758" spc="25">
                <a:solidFill>
                  <a:srgbClr val="005073"/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6843957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1" r:id="rId1"/>
    <p:sldLayoutId id="2147484022" r:id="rId2"/>
    <p:sldLayoutId id="2147484023" r:id="rId3"/>
    <p:sldLayoutId id="2147484024" r:id="rId4"/>
    <p:sldLayoutId id="2147484025" r:id="rId5"/>
    <p:sldLayoutId id="2147484026" r:id="rId6"/>
    <p:sldLayoutId id="2147484027" r:id="rId7"/>
    <p:sldLayoutId id="2147484028" r:id="rId8"/>
    <p:sldLayoutId id="2147484029" r:id="rId9"/>
    <p:sldLayoutId id="2147484030" r:id="rId10"/>
    <p:sldLayoutId id="2147484031" r:id="rId11"/>
    <p:sldLayoutId id="2147484032" r:id="rId12"/>
    <p:sldLayoutId id="2147484033" r:id="rId13"/>
    <p:sldLayoutId id="2147484034" r:id="rId14"/>
    <p:sldLayoutId id="2147484035" r:id="rId15"/>
    <p:sldLayoutId id="2147484036" r:id="rId16"/>
    <p:sldLayoutId id="2147484037" r:id="rId17"/>
    <p:sldLayoutId id="2147484038" r:id="rId18"/>
    <p:sldLayoutId id="2147484039" r:id="rId19"/>
    <p:sldLayoutId id="2147484040" r:id="rId20"/>
    <p:sldLayoutId id="2147484041" r:id="rId21"/>
    <p:sldLayoutId id="2147484042" r:id="rId22"/>
    <p:sldLayoutId id="2147484043" r:id="rId23"/>
    <p:sldLayoutId id="2147484044" r:id="rId24"/>
    <p:sldLayoutId id="2147484045" r:id="rId25"/>
    <p:sldLayoutId id="2147484046" r:id="rId26"/>
  </p:sldLayoutIdLst>
  <p:txStyles>
    <p:titleStyle>
      <a:lvl1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538" b="0" i="0" u="none" kern="1200" dirty="0">
          <a:solidFill>
            <a:schemeClr val="tx2"/>
          </a:solidFill>
          <a:latin typeface="+mj-lt"/>
          <a:ea typeface="CiscoSansTT Thin" charset="0"/>
          <a:cs typeface="CiscoSansTT Thin" charset="0"/>
        </a:defRPr>
      </a:lvl1pPr>
      <a:lvl2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2pPr>
      <a:lvl3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3pPr>
      <a:lvl4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4pPr>
      <a:lvl5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5pPr>
      <a:lvl6pPr marL="577753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6pPr>
      <a:lvl7pPr marL="1155506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7pPr>
      <a:lvl8pPr marL="1733258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8pPr>
      <a:lvl9pPr marL="2311009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14652" indent="-214652" algn="l" defTabSz="864624" rtl="0" eaLnBrk="1" fontAlgn="base" hangingPunct="1">
        <a:lnSpc>
          <a:spcPct val="95000"/>
        </a:lnSpc>
        <a:spcBef>
          <a:spcPts val="1358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896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453375" indent="-272826" algn="l" defTabSz="864624" rtl="0" eaLnBrk="1" fontAlgn="base" hangingPunct="1">
        <a:lnSpc>
          <a:spcPct val="95000"/>
        </a:lnSpc>
        <a:spcBef>
          <a:spcPts val="758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769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545654" indent="-214652" algn="l" defTabSz="864624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517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635929" indent="-214652" algn="l" defTabSz="864624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726203" indent="-214652" algn="l" defTabSz="864624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091633" indent="-216651" algn="l" defTabSz="866600" rtl="0" eaLnBrk="1" latinLnBrk="0" hangingPunct="1">
        <a:spcBef>
          <a:spcPts val="758"/>
        </a:spcBef>
        <a:buFont typeface="Arial" pitchFamily="34" charset="0"/>
        <a:buChar char="•"/>
        <a:defRPr sz="113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182604" indent="-216622" algn="l" defTabSz="866600" rtl="0" eaLnBrk="1" latinLnBrk="0" hangingPunct="1">
        <a:spcBef>
          <a:spcPts val="758"/>
        </a:spcBef>
        <a:buFont typeface="Arial" pitchFamily="34" charset="0"/>
        <a:buChar char="•"/>
        <a:defRPr sz="101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033099" indent="0" algn="l" defTabSz="866600" rtl="0" eaLnBrk="1" latinLnBrk="0" hangingPunct="1">
        <a:spcBef>
          <a:spcPct val="20000"/>
        </a:spcBef>
        <a:buFont typeface="Arial" pitchFamily="34" charset="0"/>
        <a:buNone/>
        <a:defRPr sz="1896" kern="1200">
          <a:solidFill>
            <a:schemeClr val="tx1"/>
          </a:solidFill>
          <a:latin typeface="+mn-lt"/>
          <a:ea typeface="+mn-ea"/>
          <a:cs typeface="+mn-cs"/>
        </a:defRPr>
      </a:lvl8pPr>
      <a:lvl9pPr marL="3683050" indent="-216651" algn="l" defTabSz="866600" rtl="0" eaLnBrk="1" latinLnBrk="0" hangingPunct="1">
        <a:spcBef>
          <a:spcPct val="20000"/>
        </a:spcBef>
        <a:buFont typeface="Arial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1pPr>
      <a:lvl2pPr marL="433297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2pPr>
      <a:lvl3pPr marL="866600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3pPr>
      <a:lvl4pPr marL="1299898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4pPr>
      <a:lvl5pPr marL="1733201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5pPr>
      <a:lvl6pPr marL="2166496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6pPr>
      <a:lvl7pPr marL="2599800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7pPr>
      <a:lvl8pPr marL="3033099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8pPr>
      <a:lvl9pPr marL="3466401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497" userDrawn="1">
          <p15:clr>
            <a:srgbClr val="F26B43"/>
          </p15:clr>
        </p15:guide>
        <p15:guide id="2" pos="425" userDrawn="1">
          <p15:clr>
            <a:srgbClr val="F26B43"/>
          </p15:clr>
        </p15:guide>
        <p15:guide id="3" pos="6885" userDrawn="1">
          <p15:clr>
            <a:srgbClr val="F26B43"/>
          </p15:clr>
        </p15:guide>
        <p15:guide id="4" orient="horz" pos="1701" userDrawn="1">
          <p15:clr>
            <a:srgbClr val="F26B43"/>
          </p15:clr>
        </p15:guide>
        <p15:guide id="5" orient="horz" pos="752" userDrawn="1">
          <p15:clr>
            <a:srgbClr val="F26B43"/>
          </p15:clr>
        </p15:guide>
        <p15:guide id="6" pos="3635" userDrawn="1">
          <p15:clr>
            <a:srgbClr val="F26B43"/>
          </p15:clr>
        </p15:guide>
        <p15:guide id="7" orient="horz" pos="2343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79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 Goes Here</a:t>
            </a:r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ltGray">
          <a:xfrm>
            <a:off x="603650" y="10804542"/>
            <a:ext cx="4297959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80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spc="25" baseline="0">
                <a:solidFill>
                  <a:schemeClr val="bg2">
                    <a:lumMod val="65000"/>
                  </a:schemeClr>
                </a:solidFill>
                <a:latin typeface="+mn-lt"/>
                <a:ea typeface="+mn-ea"/>
                <a:cs typeface="CiscoSans Thin"/>
              </a:rPr>
              <a:t>© 2019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2288556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8" r:id="rId1"/>
    <p:sldLayoutId id="2147484049" r:id="rId2"/>
    <p:sldLayoutId id="2147484050" r:id="rId3"/>
    <p:sldLayoutId id="2147484051" r:id="rId4"/>
    <p:sldLayoutId id="2147484052" r:id="rId5"/>
    <p:sldLayoutId id="2147484053" r:id="rId6"/>
    <p:sldLayoutId id="2147484054" r:id="rId7"/>
    <p:sldLayoutId id="2147484055" r:id="rId8"/>
    <p:sldLayoutId id="2147484056" r:id="rId9"/>
    <p:sldLayoutId id="2147484057" r:id="rId10"/>
    <p:sldLayoutId id="2147484058" r:id="rId11"/>
    <p:sldLayoutId id="2147484059" r:id="rId12"/>
    <p:sldLayoutId id="2147484060" r:id="rId13"/>
    <p:sldLayoutId id="2147484061" r:id="rId14"/>
    <p:sldLayoutId id="2147484062" r:id="rId15"/>
    <p:sldLayoutId id="2147484063" r:id="rId16"/>
    <p:sldLayoutId id="2147484064" r:id="rId17"/>
    <p:sldLayoutId id="2147484065" r:id="rId18"/>
    <p:sldLayoutId id="2147484066" r:id="rId19"/>
    <p:sldLayoutId id="2147484067" r:id="rId20"/>
    <p:sldLayoutId id="2147484068" r:id="rId21"/>
    <p:sldLayoutId id="2147484069" r:id="rId22"/>
    <p:sldLayoutId id="2147484070" r:id="rId23"/>
    <p:sldLayoutId id="2147484071" r:id="rId24"/>
    <p:sldLayoutId id="2147484072" r:id="rId25"/>
    <p:sldLayoutId id="2147484073" r:id="rId26"/>
    <p:sldLayoutId id="2147484074" r:id="rId27"/>
    <p:sldLayoutId id="2147484076" r:id="rId28"/>
    <p:sldLayoutId id="2147484077" r:id="rId29"/>
    <p:sldLayoutId id="2147484078" r:id="rId30"/>
    <p:sldLayoutId id="2147484079" r:id="rId31"/>
    <p:sldLayoutId id="2147484080" r:id="rId32"/>
  </p:sldLayoutIdLst>
  <p:txStyles>
    <p:titleStyle>
      <a:lvl1pPr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538" b="0" i="0" u="none" kern="1200" dirty="0">
          <a:solidFill>
            <a:schemeClr val="tx2"/>
          </a:solidFill>
          <a:latin typeface="+mj-lt"/>
          <a:ea typeface="CiscoSansTT Thin" charset="0"/>
          <a:cs typeface="CiscoSansTT Thin" charset="0"/>
        </a:defRPr>
      </a:lvl1pPr>
      <a:lvl2pPr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2pPr>
      <a:lvl3pPr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3pPr>
      <a:lvl4pPr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4pPr>
      <a:lvl5pPr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5pPr>
      <a:lvl6pPr marL="577767"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6pPr>
      <a:lvl7pPr marL="1155534"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7pPr>
      <a:lvl8pPr marL="1733300"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8pPr>
      <a:lvl9pPr marL="2311067"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14657" indent="-214657" algn="l" defTabSz="864645" rtl="0" eaLnBrk="1" fontAlgn="base" hangingPunct="1">
        <a:lnSpc>
          <a:spcPct val="95000"/>
        </a:lnSpc>
        <a:spcBef>
          <a:spcPts val="1358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896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453387" indent="-272834" algn="l" defTabSz="864645" rtl="0" eaLnBrk="1" fontAlgn="base" hangingPunct="1">
        <a:lnSpc>
          <a:spcPct val="95000"/>
        </a:lnSpc>
        <a:spcBef>
          <a:spcPts val="758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769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545669" indent="-214657" algn="l" defTabSz="864645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517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635945" indent="-214657" algn="l" defTabSz="864645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726221" indent="-214657" algn="l" defTabSz="864645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091661" indent="-216656" algn="l" defTabSz="866621" rtl="0" eaLnBrk="1" latinLnBrk="0" hangingPunct="1">
        <a:spcBef>
          <a:spcPts val="758"/>
        </a:spcBef>
        <a:buFont typeface="Arial" pitchFamily="34" charset="0"/>
        <a:buChar char="•"/>
        <a:defRPr sz="113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182633" indent="-216627" algn="l" defTabSz="866621" rtl="0" eaLnBrk="1" latinLnBrk="0" hangingPunct="1">
        <a:spcBef>
          <a:spcPts val="758"/>
        </a:spcBef>
        <a:buFont typeface="Arial" pitchFamily="34" charset="0"/>
        <a:buChar char="•"/>
        <a:defRPr sz="101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033175" indent="0" algn="l" defTabSz="866621" rtl="0" eaLnBrk="1" latinLnBrk="0" hangingPunct="1">
        <a:spcBef>
          <a:spcPct val="20000"/>
        </a:spcBef>
        <a:buFont typeface="Arial" pitchFamily="34" charset="0"/>
        <a:buNone/>
        <a:defRPr sz="1896" kern="1200">
          <a:solidFill>
            <a:schemeClr val="tx1"/>
          </a:solidFill>
          <a:latin typeface="+mn-lt"/>
          <a:ea typeface="+mn-ea"/>
          <a:cs typeface="+mn-cs"/>
        </a:defRPr>
      </a:lvl8pPr>
      <a:lvl9pPr marL="3683141" indent="-216656" algn="l" defTabSz="866621" rtl="0" eaLnBrk="1" latinLnBrk="0" hangingPunct="1">
        <a:spcBef>
          <a:spcPct val="20000"/>
        </a:spcBef>
        <a:buFont typeface="Arial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1pPr>
      <a:lvl2pPr marL="433308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2pPr>
      <a:lvl3pPr marL="866621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3pPr>
      <a:lvl4pPr marL="1299931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4pPr>
      <a:lvl5pPr marL="1733243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5pPr>
      <a:lvl6pPr marL="2166551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6pPr>
      <a:lvl7pPr marL="2599865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7pPr>
      <a:lvl8pPr marL="3033175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8pPr>
      <a:lvl9pPr marL="3466487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497" userDrawn="1">
          <p15:clr>
            <a:srgbClr val="F26B43"/>
          </p15:clr>
        </p15:guide>
        <p15:guide id="2" pos="425" userDrawn="1">
          <p15:clr>
            <a:srgbClr val="F26B43"/>
          </p15:clr>
        </p15:guide>
        <p15:guide id="3" pos="6885" userDrawn="1">
          <p15:clr>
            <a:srgbClr val="F26B43"/>
          </p15:clr>
        </p15:guide>
        <p15:guide id="4" orient="horz" pos="1701" userDrawn="1">
          <p15:clr>
            <a:srgbClr val="F26B43"/>
          </p15:clr>
        </p15:guide>
        <p15:guide id="5" orient="horz" pos="752" userDrawn="1">
          <p15:clr>
            <a:srgbClr val="F26B43"/>
          </p15:clr>
        </p15:guide>
        <p15:guide id="6" pos="3635" userDrawn="1">
          <p15:clr>
            <a:srgbClr val="F26B43"/>
          </p15:clr>
        </p15:guide>
        <p15:guide id="7" orient="horz" pos="2343" userDrawn="1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 Goes Here</a:t>
            </a:r>
          </a:p>
        </p:txBody>
      </p:sp>
      <p:sp>
        <p:nvSpPr>
          <p:cNvPr id="13" name="Rectangle 4"/>
          <p:cNvSpPr>
            <a:spLocks noChangeArrowheads="1"/>
          </p:cNvSpPr>
          <p:nvPr/>
        </p:nvSpPr>
        <p:spPr bwMode="ltGray">
          <a:xfrm>
            <a:off x="603652" y="10804546"/>
            <a:ext cx="4297959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>
              <a:defRPr/>
            </a:pPr>
            <a:r>
              <a:rPr lang="en-US" sz="758" spc="25">
                <a:solidFill>
                  <a:srgbClr val="FFFFFF">
                    <a:lumMod val="65000"/>
                  </a:srgbClr>
                </a:solidFill>
                <a:ea typeface="ＭＳ Ｐゴシック" charset="0"/>
                <a:cs typeface="CiscoSans Thin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19968827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82" r:id="rId1"/>
    <p:sldLayoutId id="2147484083" r:id="rId2"/>
    <p:sldLayoutId id="2147484084" r:id="rId3"/>
    <p:sldLayoutId id="2147484085" r:id="rId4"/>
    <p:sldLayoutId id="2147484086" r:id="rId5"/>
    <p:sldLayoutId id="2147484087" r:id="rId6"/>
    <p:sldLayoutId id="2147484088" r:id="rId7"/>
    <p:sldLayoutId id="2147484089" r:id="rId8"/>
    <p:sldLayoutId id="2147484090" r:id="rId9"/>
    <p:sldLayoutId id="2147484091" r:id="rId10"/>
    <p:sldLayoutId id="2147484092" r:id="rId11"/>
    <p:sldLayoutId id="2147484093" r:id="rId12"/>
    <p:sldLayoutId id="2147484094" r:id="rId13"/>
    <p:sldLayoutId id="2147484095" r:id="rId14"/>
    <p:sldLayoutId id="2147484096" r:id="rId15"/>
    <p:sldLayoutId id="2147484097" r:id="rId16"/>
    <p:sldLayoutId id="2147484098" r:id="rId17"/>
    <p:sldLayoutId id="2147484099" r:id="rId18"/>
    <p:sldLayoutId id="2147484100" r:id="rId19"/>
    <p:sldLayoutId id="2147484101" r:id="rId20"/>
    <p:sldLayoutId id="2147484102" r:id="rId21"/>
    <p:sldLayoutId id="2147484103" r:id="rId22"/>
    <p:sldLayoutId id="2147484104" r:id="rId23"/>
    <p:sldLayoutId id="2147484105" r:id="rId24"/>
    <p:sldLayoutId id="2147484106" r:id="rId25"/>
    <p:sldLayoutId id="2147484107" r:id="rId26"/>
    <p:sldLayoutId id="2147484108" r:id="rId27"/>
  </p:sldLayoutIdLst>
  <p:txStyles>
    <p:titleStyle>
      <a:lvl1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538" b="0" i="0" u="none" kern="1200" dirty="0">
          <a:solidFill>
            <a:schemeClr val="tx2"/>
          </a:solidFill>
          <a:latin typeface="+mj-lt"/>
          <a:ea typeface="CiscoSansTT Thin" charset="0"/>
          <a:cs typeface="CiscoSansTT Thin" charset="0"/>
        </a:defRPr>
      </a:lvl1pPr>
      <a:lvl2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2pPr>
      <a:lvl3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3pPr>
      <a:lvl4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4pPr>
      <a:lvl5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5pPr>
      <a:lvl6pPr marL="577753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6pPr>
      <a:lvl7pPr marL="1155506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7pPr>
      <a:lvl8pPr marL="1733258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8pPr>
      <a:lvl9pPr marL="2311009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14652" indent="-214652" algn="l" defTabSz="864624" rtl="0" eaLnBrk="1" fontAlgn="base" hangingPunct="1">
        <a:lnSpc>
          <a:spcPct val="95000"/>
        </a:lnSpc>
        <a:spcBef>
          <a:spcPts val="1358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896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453375" indent="-272826" algn="l" defTabSz="864624" rtl="0" eaLnBrk="1" fontAlgn="base" hangingPunct="1">
        <a:lnSpc>
          <a:spcPct val="95000"/>
        </a:lnSpc>
        <a:spcBef>
          <a:spcPts val="758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769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545654" indent="-214652" algn="l" defTabSz="864624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517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635929" indent="-214652" algn="l" defTabSz="864624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726203" indent="-214652" algn="l" defTabSz="864624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091633" indent="-216651" algn="l" defTabSz="866600" rtl="0" eaLnBrk="1" latinLnBrk="0" hangingPunct="1">
        <a:spcBef>
          <a:spcPts val="758"/>
        </a:spcBef>
        <a:buFont typeface="Arial" pitchFamily="34" charset="0"/>
        <a:buChar char="•"/>
        <a:defRPr sz="113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182604" indent="-216622" algn="l" defTabSz="866600" rtl="0" eaLnBrk="1" latinLnBrk="0" hangingPunct="1">
        <a:spcBef>
          <a:spcPts val="758"/>
        </a:spcBef>
        <a:buFont typeface="Arial" pitchFamily="34" charset="0"/>
        <a:buChar char="•"/>
        <a:defRPr sz="101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033099" indent="0" algn="l" defTabSz="866600" rtl="0" eaLnBrk="1" latinLnBrk="0" hangingPunct="1">
        <a:spcBef>
          <a:spcPct val="20000"/>
        </a:spcBef>
        <a:buFont typeface="Arial" pitchFamily="34" charset="0"/>
        <a:buNone/>
        <a:defRPr sz="1896" kern="1200">
          <a:solidFill>
            <a:schemeClr val="tx1"/>
          </a:solidFill>
          <a:latin typeface="+mn-lt"/>
          <a:ea typeface="+mn-ea"/>
          <a:cs typeface="+mn-cs"/>
        </a:defRPr>
      </a:lvl8pPr>
      <a:lvl9pPr marL="3683050" indent="-216651" algn="l" defTabSz="866600" rtl="0" eaLnBrk="1" latinLnBrk="0" hangingPunct="1">
        <a:spcBef>
          <a:spcPct val="20000"/>
        </a:spcBef>
        <a:buFont typeface="Arial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1pPr>
      <a:lvl2pPr marL="433297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2pPr>
      <a:lvl3pPr marL="866600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3pPr>
      <a:lvl4pPr marL="1299898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4pPr>
      <a:lvl5pPr marL="1733201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5pPr>
      <a:lvl6pPr marL="2166496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6pPr>
      <a:lvl7pPr marL="2599800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7pPr>
      <a:lvl8pPr marL="3033099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8pPr>
      <a:lvl9pPr marL="3466401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497" userDrawn="1">
          <p15:clr>
            <a:srgbClr val="F26B43"/>
          </p15:clr>
        </p15:guide>
        <p15:guide id="2" pos="425" userDrawn="1">
          <p15:clr>
            <a:srgbClr val="F26B43"/>
          </p15:clr>
        </p15:guide>
        <p15:guide id="3" pos="6885" userDrawn="1">
          <p15:clr>
            <a:srgbClr val="F26B43"/>
          </p15:clr>
        </p15:guide>
        <p15:guide id="4" orient="horz" pos="1701" userDrawn="1">
          <p15:clr>
            <a:srgbClr val="F26B43"/>
          </p15:clr>
        </p15:guide>
        <p15:guide id="5" orient="horz" pos="752" userDrawn="1">
          <p15:clr>
            <a:srgbClr val="F26B43"/>
          </p15:clr>
        </p15:guide>
        <p15:guide id="6" pos="3635" userDrawn="1">
          <p15:clr>
            <a:srgbClr val="F26B43"/>
          </p15:clr>
        </p15:guide>
        <p15:guide id="7" orient="horz" pos="2343" userDrawn="1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1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 Goes Here</a:t>
            </a:r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ltGray">
          <a:xfrm>
            <a:off x="603652" y="10804546"/>
            <a:ext cx="4297959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783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spc="25" baseline="0">
                <a:solidFill>
                  <a:schemeClr val="bg2">
                    <a:lumMod val="6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© 2018  Cisco and/or its affiliates. All rights reserved.   Cisco Confidential</a:t>
            </a:r>
          </a:p>
        </p:txBody>
      </p:sp>
    </p:spTree>
    <p:extLst>
      <p:ext uri="{BB962C8B-B14F-4D97-AF65-F5344CB8AC3E}">
        <p14:creationId xmlns:p14="http://schemas.microsoft.com/office/powerpoint/2010/main" val="416453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0" r:id="rId1"/>
    <p:sldLayoutId id="2147484111" r:id="rId2"/>
    <p:sldLayoutId id="2147484112" r:id="rId3"/>
    <p:sldLayoutId id="2147484113" r:id="rId4"/>
    <p:sldLayoutId id="2147484114" r:id="rId5"/>
    <p:sldLayoutId id="2147484115" r:id="rId6"/>
    <p:sldLayoutId id="2147484116" r:id="rId7"/>
    <p:sldLayoutId id="2147484117" r:id="rId8"/>
    <p:sldLayoutId id="2147484118" r:id="rId9"/>
    <p:sldLayoutId id="2147484119" r:id="rId10"/>
    <p:sldLayoutId id="2147484120" r:id="rId11"/>
    <p:sldLayoutId id="2147484121" r:id="rId12"/>
    <p:sldLayoutId id="2147484122" r:id="rId13"/>
    <p:sldLayoutId id="2147484123" r:id="rId14"/>
    <p:sldLayoutId id="2147484124" r:id="rId15"/>
    <p:sldLayoutId id="2147484125" r:id="rId16"/>
    <p:sldLayoutId id="2147484126" r:id="rId17"/>
    <p:sldLayoutId id="2147484127" r:id="rId18"/>
    <p:sldLayoutId id="2147484128" r:id="rId19"/>
    <p:sldLayoutId id="2147484129" r:id="rId20"/>
    <p:sldLayoutId id="2147484130" r:id="rId21"/>
    <p:sldLayoutId id="2147484131" r:id="rId22"/>
    <p:sldLayoutId id="2147484132" r:id="rId23"/>
    <p:sldLayoutId id="2147484133" r:id="rId24"/>
    <p:sldLayoutId id="2147484134" r:id="rId25"/>
    <p:sldLayoutId id="2147484135" r:id="rId26"/>
    <p:sldLayoutId id="2147484136" r:id="rId27"/>
    <p:sldLayoutId id="2147484137" r:id="rId28"/>
    <p:sldLayoutId id="2147484138" r:id="rId29"/>
    <p:sldLayoutId id="2147484139" r:id="rId30"/>
  </p:sldLayoutIdLst>
  <p:txStyles>
    <p:titleStyle>
      <a:lvl1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538" b="0" i="0" u="none" kern="1200" dirty="0">
          <a:solidFill>
            <a:schemeClr val="tx2"/>
          </a:solidFill>
          <a:latin typeface="Arial" panose="020B0604020202020204" pitchFamily="34" charset="0"/>
          <a:ea typeface="Arial" panose="020B0604020202020204" pitchFamily="34" charset="0"/>
          <a:cs typeface="Arial" panose="020B0604020202020204" pitchFamily="34" charset="0"/>
        </a:defRPr>
      </a:lvl1pPr>
      <a:lvl2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2pPr>
      <a:lvl3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3pPr>
      <a:lvl4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4pPr>
      <a:lvl5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5pPr>
      <a:lvl6pPr marL="577753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6pPr>
      <a:lvl7pPr marL="1155506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7pPr>
      <a:lvl8pPr marL="1733258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8pPr>
      <a:lvl9pPr marL="2311009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14652" indent="-214652" algn="l" defTabSz="864624" rtl="0" eaLnBrk="1" fontAlgn="base" hangingPunct="1">
        <a:lnSpc>
          <a:spcPct val="95000"/>
        </a:lnSpc>
        <a:spcBef>
          <a:spcPts val="1358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896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453375" indent="-272826" algn="l" defTabSz="864624" rtl="0" eaLnBrk="1" fontAlgn="base" hangingPunct="1">
        <a:lnSpc>
          <a:spcPct val="95000"/>
        </a:lnSpc>
        <a:spcBef>
          <a:spcPts val="758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769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545654" indent="-214652" algn="l" defTabSz="864624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517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635929" indent="-214652" algn="l" defTabSz="864624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726203" indent="-214652" algn="l" defTabSz="864624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091633" indent="-216651" algn="l" defTabSz="866600" rtl="0" eaLnBrk="1" latinLnBrk="0" hangingPunct="1">
        <a:spcBef>
          <a:spcPts val="758"/>
        </a:spcBef>
        <a:buFont typeface="Arial" pitchFamily="34" charset="0"/>
        <a:buChar char="•"/>
        <a:defRPr sz="113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182604" indent="-216622" algn="l" defTabSz="866600" rtl="0" eaLnBrk="1" latinLnBrk="0" hangingPunct="1">
        <a:spcBef>
          <a:spcPts val="758"/>
        </a:spcBef>
        <a:buFont typeface="Arial" pitchFamily="34" charset="0"/>
        <a:buChar char="•"/>
        <a:defRPr sz="101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033099" indent="0" algn="l" defTabSz="866600" rtl="0" eaLnBrk="1" latinLnBrk="0" hangingPunct="1">
        <a:spcBef>
          <a:spcPct val="20000"/>
        </a:spcBef>
        <a:buFont typeface="Arial" pitchFamily="34" charset="0"/>
        <a:buNone/>
        <a:defRPr sz="1896" kern="1200">
          <a:solidFill>
            <a:schemeClr val="tx1"/>
          </a:solidFill>
          <a:latin typeface="+mn-lt"/>
          <a:ea typeface="+mn-ea"/>
          <a:cs typeface="+mn-cs"/>
        </a:defRPr>
      </a:lvl8pPr>
      <a:lvl9pPr marL="3683050" indent="-216651" algn="l" defTabSz="866600" rtl="0" eaLnBrk="1" latinLnBrk="0" hangingPunct="1">
        <a:spcBef>
          <a:spcPct val="20000"/>
        </a:spcBef>
        <a:buFont typeface="Arial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1pPr>
      <a:lvl2pPr marL="433297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2pPr>
      <a:lvl3pPr marL="866600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3pPr>
      <a:lvl4pPr marL="1299898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4pPr>
      <a:lvl5pPr marL="1733201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5pPr>
      <a:lvl6pPr marL="2166496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6pPr>
      <a:lvl7pPr marL="2599800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7pPr>
      <a:lvl8pPr marL="3033099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8pPr>
      <a:lvl9pPr marL="3466401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497" userDrawn="1">
          <p15:clr>
            <a:srgbClr val="F26B43"/>
          </p15:clr>
        </p15:guide>
        <p15:guide id="2" pos="425" userDrawn="1">
          <p15:clr>
            <a:srgbClr val="F26B43"/>
          </p15:clr>
        </p15:guide>
        <p15:guide id="3" pos="6885" userDrawn="1">
          <p15:clr>
            <a:srgbClr val="F26B43"/>
          </p15:clr>
        </p15:guide>
        <p15:guide id="4" orient="horz" pos="1701" userDrawn="1">
          <p15:clr>
            <a:srgbClr val="F26B43"/>
          </p15:clr>
        </p15:guide>
        <p15:guide id="5" orient="horz" pos="752" userDrawn="1">
          <p15:clr>
            <a:srgbClr val="F26B43"/>
          </p15:clr>
        </p15:guide>
        <p15:guide id="6" pos="3635" userDrawn="1">
          <p15:clr>
            <a:srgbClr val="F26B43"/>
          </p15:clr>
        </p15:guide>
        <p15:guide id="7" orient="horz" pos="2343" userDrawn="1">
          <p15:clr>
            <a:srgbClr val="F26B43"/>
          </p15:clr>
        </p15:guide>
      </p15:sldGuideLst>
    </p:ext>
  </p:extLst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505550" y="37716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792586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41" r:id="rId1"/>
    <p:sldLayoutId id="2147484142" r:id="rId2"/>
    <p:sldLayoutId id="2147484143" r:id="rId3"/>
    <p:sldLayoutId id="2147484144" r:id="rId4"/>
    <p:sldLayoutId id="2147484145" r:id="rId5"/>
    <p:sldLayoutId id="2147484146" r:id="rId6"/>
    <p:sldLayoutId id="2147484147" r:id="rId7"/>
    <p:sldLayoutId id="2147484148" r:id="rId8"/>
    <p:sldLayoutId id="2147484149" r:id="rId9"/>
    <p:sldLayoutId id="2147484150" r:id="rId10"/>
    <p:sldLayoutId id="2147484151" r:id="rId11"/>
    <p:sldLayoutId id="2147484152" r:id="rId12"/>
    <p:sldLayoutId id="2147484153" r:id="rId13"/>
    <p:sldLayoutId id="2147484154" r:id="rId14"/>
    <p:sldLayoutId id="2147484155" r:id="rId15"/>
    <p:sldLayoutId id="2147484156" r:id="rId16"/>
    <p:sldLayoutId id="2147484157" r:id="rId17"/>
    <p:sldLayoutId id="2147484158" r:id="rId18"/>
    <p:sldLayoutId id="2147484159" r:id="rId19"/>
    <p:sldLayoutId id="2147484160" r:id="rId20"/>
    <p:sldLayoutId id="2147484161" r:id="rId21"/>
    <p:sldLayoutId id="2147484162" r:id="rId22"/>
    <p:sldLayoutId id="2147484163" r:id="rId23"/>
    <p:sldLayoutId id="2147484164" r:id="rId24"/>
    <p:sldLayoutId id="2147484165" r:id="rId25"/>
    <p:sldLayoutId id="2147484166" r:id="rId26"/>
    <p:sldLayoutId id="2147484167" r:id="rId27"/>
    <p:sldLayoutId id="2147484168" r:id="rId28"/>
    <p:sldLayoutId id="2147484169" r:id="rId29"/>
  </p:sldLayoutIdLst>
  <p:txStyles>
    <p:titleStyle>
      <a:lvl1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538" b="0" i="0" u="none" kern="1200" dirty="0">
          <a:solidFill>
            <a:srgbClr val="FBAB2C"/>
          </a:solidFill>
          <a:latin typeface="+mj-lt"/>
          <a:ea typeface="CiscoSansTT Thin" charset="0"/>
          <a:cs typeface="CiscoSansTT Thin" charset="0"/>
        </a:defRPr>
      </a:lvl1pPr>
      <a:lvl2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2pPr>
      <a:lvl3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3pPr>
      <a:lvl4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4pPr>
      <a:lvl5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5pPr>
      <a:lvl6pPr marL="577753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6pPr>
      <a:lvl7pPr marL="1155506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7pPr>
      <a:lvl8pPr marL="1733258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8pPr>
      <a:lvl9pPr marL="2311009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14652" indent="-214652" algn="l" defTabSz="864624" rtl="0" eaLnBrk="1" fontAlgn="base" hangingPunct="1">
        <a:lnSpc>
          <a:spcPct val="95000"/>
        </a:lnSpc>
        <a:spcBef>
          <a:spcPts val="1358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896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453375" indent="-272826" algn="l" defTabSz="864624" rtl="0" eaLnBrk="1" fontAlgn="base" hangingPunct="1">
        <a:lnSpc>
          <a:spcPct val="95000"/>
        </a:lnSpc>
        <a:spcBef>
          <a:spcPts val="758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769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545654" indent="-214652" algn="l" defTabSz="864624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517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635929" indent="-214652" algn="l" defTabSz="864624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726203" indent="-214652" algn="l" defTabSz="864624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091633" indent="-216651" algn="l" defTabSz="866600" rtl="0" eaLnBrk="1" latinLnBrk="0" hangingPunct="1">
        <a:spcBef>
          <a:spcPts val="758"/>
        </a:spcBef>
        <a:buFont typeface="Arial" pitchFamily="34" charset="0"/>
        <a:buChar char="•"/>
        <a:defRPr sz="113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182604" indent="-216622" algn="l" defTabSz="866600" rtl="0" eaLnBrk="1" latinLnBrk="0" hangingPunct="1">
        <a:spcBef>
          <a:spcPts val="758"/>
        </a:spcBef>
        <a:buFont typeface="Arial" pitchFamily="34" charset="0"/>
        <a:buChar char="•"/>
        <a:defRPr sz="101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033099" indent="0" algn="l" defTabSz="866600" rtl="0" eaLnBrk="1" latinLnBrk="0" hangingPunct="1">
        <a:spcBef>
          <a:spcPct val="20000"/>
        </a:spcBef>
        <a:buFont typeface="Arial" pitchFamily="34" charset="0"/>
        <a:buNone/>
        <a:defRPr sz="1896" kern="1200">
          <a:solidFill>
            <a:schemeClr val="tx1"/>
          </a:solidFill>
          <a:latin typeface="+mn-lt"/>
          <a:ea typeface="+mn-ea"/>
          <a:cs typeface="+mn-cs"/>
        </a:defRPr>
      </a:lvl8pPr>
      <a:lvl9pPr marL="3683050" indent="-216651" algn="l" defTabSz="866600" rtl="0" eaLnBrk="1" latinLnBrk="0" hangingPunct="1">
        <a:spcBef>
          <a:spcPct val="20000"/>
        </a:spcBef>
        <a:buFont typeface="Arial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1pPr>
      <a:lvl2pPr marL="433297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2pPr>
      <a:lvl3pPr marL="866600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3pPr>
      <a:lvl4pPr marL="1299898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4pPr>
      <a:lvl5pPr marL="1733201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5pPr>
      <a:lvl6pPr marL="2166496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6pPr>
      <a:lvl7pPr marL="2599800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7pPr>
      <a:lvl8pPr marL="3033099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8pPr>
      <a:lvl9pPr marL="3466401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950" userDrawn="1">
          <p15:clr>
            <a:srgbClr val="F26B43"/>
          </p15:clr>
        </p15:guide>
        <p15:guide id="2" pos="425" userDrawn="1">
          <p15:clr>
            <a:srgbClr val="F26B43"/>
          </p15:clr>
        </p15:guide>
        <p15:guide id="3" pos="9281" userDrawn="1">
          <p15:clr>
            <a:srgbClr val="F26B43"/>
          </p15:clr>
        </p15:guide>
        <p15:guide id="4" orient="horz" pos="1701" userDrawn="1">
          <p15:clr>
            <a:srgbClr val="F26B43"/>
          </p15:clr>
        </p15:guide>
        <p15:guide id="5" orient="horz" pos="752" userDrawn="1">
          <p15:clr>
            <a:srgbClr val="F26B43"/>
          </p15:clr>
        </p15:guide>
        <p15:guide id="6" pos="4640" userDrawn="1">
          <p15:clr>
            <a:srgbClr val="F26B43"/>
          </p15:clr>
        </p15:guide>
        <p15:guide id="7" orient="horz" pos="2343" userDrawn="1">
          <p15:clr>
            <a:srgbClr val="F26B43"/>
          </p15:clr>
        </p15:guide>
        <p15:guide id="8" pos="5065" userDrawn="1">
          <p15:clr>
            <a:srgbClr val="F26B43"/>
          </p15:clr>
        </p15:guide>
        <p15:guide id="9" pos="4852" userDrawn="1">
          <p15:clr>
            <a:srgbClr val="F26B43"/>
          </p15:clr>
        </p15:guide>
      </p15:sldGuideLst>
    </p:ext>
  </p:extLst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79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 Goes Here</a:t>
            </a:r>
          </a:p>
        </p:txBody>
      </p:sp>
      <p:sp>
        <p:nvSpPr>
          <p:cNvPr id="13" name="Rectangle 4"/>
          <p:cNvSpPr>
            <a:spLocks noChangeArrowheads="1"/>
          </p:cNvSpPr>
          <p:nvPr userDrawn="1"/>
        </p:nvSpPr>
        <p:spPr bwMode="ltGray">
          <a:xfrm>
            <a:off x="603650" y="10804542"/>
            <a:ext cx="4297959" cy="195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77827" tIns="38913" rIns="77827" bIns="38913" anchor="b">
            <a:spAutoFit/>
          </a:bodyPr>
          <a:lstStyle/>
          <a:p>
            <a:pPr defTabSz="77180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58" spc="25" baseline="0">
                <a:solidFill>
                  <a:schemeClr val="bg2">
                    <a:lumMod val="65000"/>
                  </a:schemeClr>
                </a:solidFill>
                <a:latin typeface="+mn-lt"/>
                <a:ea typeface="+mn-ea"/>
                <a:cs typeface="CiscoSans Thin"/>
              </a:rPr>
              <a:t>© 2022  Cisco and/or its affiliates. All rights reserved.   Cisco Confidential</a:t>
            </a:r>
          </a:p>
        </p:txBody>
      </p:sp>
      <p:sp>
        <p:nvSpPr>
          <p:cNvPr id="4" name="Rectangle 7"/>
          <p:cNvSpPr>
            <a:spLocks noChangeArrowheads="1"/>
          </p:cNvSpPr>
          <p:nvPr userDrawn="1"/>
        </p:nvSpPr>
        <p:spPr bwMode="ltGray">
          <a:xfrm>
            <a:off x="10761430" y="10807359"/>
            <a:ext cx="330298" cy="19522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77827" tIns="38913" rIns="77827" bIns="38913" anchor="b">
            <a:spAutoFit/>
          </a:bodyPr>
          <a:lstStyle/>
          <a:p>
            <a:pPr algn="l" defTabSz="771802" rtl="0" fontAlgn="auto">
              <a:spcBef>
                <a:spcPts val="0"/>
              </a:spcBef>
              <a:spcAft>
                <a:spcPts val="0"/>
              </a:spcAft>
              <a:defRPr/>
            </a:pPr>
            <a:fld id="{6A1E46DC-7EF6-4EA2-B285-14272867D133}" type="slidenum">
              <a:rPr lang="en-US" sz="758" kern="1200" spc="25" baseline="0">
                <a:solidFill>
                  <a:schemeClr val="bg2">
                    <a:lumMod val="65000"/>
                  </a:schemeClr>
                </a:solidFill>
                <a:latin typeface="+mn-lt"/>
                <a:ea typeface="+mn-ea"/>
                <a:cs typeface="CiscoSans Thin"/>
              </a:rPr>
              <a:pPr algn="l" defTabSz="771802" rtl="0" fontAlgn="auto">
                <a:spcBef>
                  <a:spcPts val="0"/>
                </a:spcBef>
                <a:spcAft>
                  <a:spcPts val="0"/>
                </a:spcAft>
                <a:defRPr/>
              </a:pPr>
              <a:t>‹nº›</a:t>
            </a:fld>
            <a:endParaRPr lang="en-US" sz="758" kern="1200" spc="25" baseline="0">
              <a:solidFill>
                <a:schemeClr val="bg2">
                  <a:lumMod val="65000"/>
                </a:schemeClr>
              </a:solidFill>
              <a:latin typeface="+mn-lt"/>
              <a:ea typeface="+mn-ea"/>
              <a:cs typeface="CiscoSans Thin"/>
            </a:endParaRPr>
          </a:p>
        </p:txBody>
      </p:sp>
    </p:spTree>
    <p:extLst>
      <p:ext uri="{BB962C8B-B14F-4D97-AF65-F5344CB8AC3E}">
        <p14:creationId xmlns:p14="http://schemas.microsoft.com/office/powerpoint/2010/main" val="408084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2" r:id="rId1"/>
    <p:sldLayoutId id="2147484173" r:id="rId2"/>
    <p:sldLayoutId id="2147484174" r:id="rId3"/>
    <p:sldLayoutId id="2147484175" r:id="rId4"/>
    <p:sldLayoutId id="2147484176" r:id="rId5"/>
    <p:sldLayoutId id="2147484177" r:id="rId6"/>
    <p:sldLayoutId id="2147484178" r:id="rId7"/>
    <p:sldLayoutId id="2147484179" r:id="rId8"/>
    <p:sldLayoutId id="2147484180" r:id="rId9"/>
    <p:sldLayoutId id="2147484181" r:id="rId10"/>
    <p:sldLayoutId id="2147484182" r:id="rId11"/>
    <p:sldLayoutId id="2147484183" r:id="rId12"/>
    <p:sldLayoutId id="2147484184" r:id="rId13"/>
    <p:sldLayoutId id="2147484185" r:id="rId14"/>
    <p:sldLayoutId id="2147484186" r:id="rId15"/>
    <p:sldLayoutId id="2147484187" r:id="rId16"/>
    <p:sldLayoutId id="2147484188" r:id="rId17"/>
    <p:sldLayoutId id="2147484189" r:id="rId18"/>
    <p:sldLayoutId id="2147484190" r:id="rId19"/>
    <p:sldLayoutId id="2147484191" r:id="rId20"/>
    <p:sldLayoutId id="2147484192" r:id="rId21"/>
    <p:sldLayoutId id="2147484193" r:id="rId22"/>
    <p:sldLayoutId id="2147484194" r:id="rId23"/>
    <p:sldLayoutId id="2147484195" r:id="rId24"/>
    <p:sldLayoutId id="2147484196" r:id="rId25"/>
    <p:sldLayoutId id="2147484197" r:id="rId26"/>
  </p:sldLayoutIdLst>
  <p:txStyles>
    <p:titleStyle>
      <a:lvl1pPr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538" b="0" i="0" u="none" kern="1200" dirty="0">
          <a:solidFill>
            <a:schemeClr val="bg1"/>
          </a:solidFill>
          <a:latin typeface="+mj-lt"/>
          <a:ea typeface="CiscoSansTT Thin" charset="0"/>
          <a:cs typeface="CiscoSansTT Thin" charset="0"/>
        </a:defRPr>
      </a:lvl1pPr>
      <a:lvl2pPr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2pPr>
      <a:lvl3pPr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3pPr>
      <a:lvl4pPr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4pPr>
      <a:lvl5pPr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5pPr>
      <a:lvl6pPr marL="577767"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6pPr>
      <a:lvl7pPr marL="1155534"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7pPr>
      <a:lvl8pPr marL="1733300"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8pPr>
      <a:lvl9pPr marL="2311067" algn="l" defTabSz="864645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14657" indent="-214657" algn="l" defTabSz="864645" rtl="0" eaLnBrk="1" fontAlgn="base" hangingPunct="1">
        <a:lnSpc>
          <a:spcPct val="95000"/>
        </a:lnSpc>
        <a:spcBef>
          <a:spcPts val="1358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896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453387" indent="-272834" algn="l" defTabSz="864645" rtl="0" eaLnBrk="1" fontAlgn="base" hangingPunct="1">
        <a:lnSpc>
          <a:spcPct val="95000"/>
        </a:lnSpc>
        <a:spcBef>
          <a:spcPts val="758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769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545669" indent="-214657" algn="l" defTabSz="864645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517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635945" indent="-214657" algn="l" defTabSz="864645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726221" indent="-214657" algn="l" defTabSz="864645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091661" indent="-216656" algn="l" defTabSz="866621" rtl="0" eaLnBrk="1" latinLnBrk="0" hangingPunct="1">
        <a:spcBef>
          <a:spcPts val="758"/>
        </a:spcBef>
        <a:buFont typeface="Arial" pitchFamily="34" charset="0"/>
        <a:buChar char="•"/>
        <a:defRPr sz="113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182633" indent="-216627" algn="l" defTabSz="866621" rtl="0" eaLnBrk="1" latinLnBrk="0" hangingPunct="1">
        <a:spcBef>
          <a:spcPts val="758"/>
        </a:spcBef>
        <a:buFont typeface="Arial" pitchFamily="34" charset="0"/>
        <a:buChar char="•"/>
        <a:defRPr sz="101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033175" indent="0" algn="l" defTabSz="866621" rtl="0" eaLnBrk="1" latinLnBrk="0" hangingPunct="1">
        <a:spcBef>
          <a:spcPct val="20000"/>
        </a:spcBef>
        <a:buFont typeface="Arial" pitchFamily="34" charset="0"/>
        <a:buNone/>
        <a:defRPr sz="1896" kern="1200">
          <a:solidFill>
            <a:schemeClr val="tx1"/>
          </a:solidFill>
          <a:latin typeface="+mn-lt"/>
          <a:ea typeface="+mn-ea"/>
          <a:cs typeface="+mn-cs"/>
        </a:defRPr>
      </a:lvl8pPr>
      <a:lvl9pPr marL="3683141" indent="-216656" algn="l" defTabSz="866621" rtl="0" eaLnBrk="1" latinLnBrk="0" hangingPunct="1">
        <a:spcBef>
          <a:spcPct val="20000"/>
        </a:spcBef>
        <a:buFont typeface="Arial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1pPr>
      <a:lvl2pPr marL="433308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2pPr>
      <a:lvl3pPr marL="866621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3pPr>
      <a:lvl4pPr marL="1299931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4pPr>
      <a:lvl5pPr marL="1733243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5pPr>
      <a:lvl6pPr marL="2166551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6pPr>
      <a:lvl7pPr marL="2599865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7pPr>
      <a:lvl8pPr marL="3033175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8pPr>
      <a:lvl9pPr marL="3466487" algn="l" defTabSz="866621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497" userDrawn="1">
          <p15:clr>
            <a:srgbClr val="F26B43"/>
          </p15:clr>
        </p15:guide>
        <p15:guide id="2" pos="425" userDrawn="1">
          <p15:clr>
            <a:srgbClr val="F26B43"/>
          </p15:clr>
        </p15:guide>
        <p15:guide id="3" pos="6885" userDrawn="1">
          <p15:clr>
            <a:srgbClr val="F26B43"/>
          </p15:clr>
        </p15:guide>
        <p15:guide id="4" orient="horz" pos="1701" userDrawn="1">
          <p15:clr>
            <a:srgbClr val="F26B43"/>
          </p15:clr>
        </p15:guide>
        <p15:guide id="5" orient="horz" pos="752" userDrawn="1">
          <p15:clr>
            <a:srgbClr val="F26B43"/>
          </p15:clr>
        </p15:guide>
        <p15:guide id="6" pos="3635" userDrawn="1">
          <p15:clr>
            <a:srgbClr val="F26B43"/>
          </p15:clr>
        </p15:guide>
        <p15:guide id="7" orient="horz" pos="2343" userDrawn="1">
          <p15:clr>
            <a:srgbClr val="F26B43"/>
          </p15:clr>
        </p15:guide>
      </p15:sldGuideLst>
    </p:ext>
  </p:extLst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505550" y="377166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4847949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</p:sldLayoutIdLst>
  <p:txStyles>
    <p:titleStyle>
      <a:lvl1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538" b="0" i="0" u="none" kern="1200" dirty="0">
          <a:solidFill>
            <a:srgbClr val="FBAB2C"/>
          </a:solidFill>
          <a:latin typeface="+mj-lt"/>
          <a:ea typeface="CiscoSansTT Thin" charset="0"/>
          <a:cs typeface="CiscoSansTT Thin" charset="0"/>
        </a:defRPr>
      </a:lvl1pPr>
      <a:lvl2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2pPr>
      <a:lvl3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3pPr>
      <a:lvl4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4pPr>
      <a:lvl5pPr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5pPr>
      <a:lvl6pPr marL="577753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6pPr>
      <a:lvl7pPr marL="1155506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7pPr>
      <a:lvl8pPr marL="1733258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8pPr>
      <a:lvl9pPr marL="2311009" algn="l" defTabSz="864624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14652" indent="-214652" algn="l" defTabSz="864624" rtl="0" eaLnBrk="1" fontAlgn="base" hangingPunct="1">
        <a:lnSpc>
          <a:spcPct val="95000"/>
        </a:lnSpc>
        <a:spcBef>
          <a:spcPts val="1358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896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453375" indent="-272826" algn="l" defTabSz="864624" rtl="0" eaLnBrk="1" fontAlgn="base" hangingPunct="1">
        <a:lnSpc>
          <a:spcPct val="95000"/>
        </a:lnSpc>
        <a:spcBef>
          <a:spcPts val="758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769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545654" indent="-214652" algn="l" defTabSz="864624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517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635929" indent="-214652" algn="l" defTabSz="864624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726203" indent="-214652" algn="l" defTabSz="864624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091633" indent="-216651" algn="l" defTabSz="866600" rtl="0" eaLnBrk="1" latinLnBrk="0" hangingPunct="1">
        <a:spcBef>
          <a:spcPts val="758"/>
        </a:spcBef>
        <a:buFont typeface="Arial" pitchFamily="34" charset="0"/>
        <a:buChar char="•"/>
        <a:defRPr sz="113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182604" indent="-216622" algn="l" defTabSz="866600" rtl="0" eaLnBrk="1" latinLnBrk="0" hangingPunct="1">
        <a:spcBef>
          <a:spcPts val="758"/>
        </a:spcBef>
        <a:buFont typeface="Arial" pitchFamily="34" charset="0"/>
        <a:buChar char="•"/>
        <a:defRPr sz="101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033099" indent="0" algn="l" defTabSz="866600" rtl="0" eaLnBrk="1" latinLnBrk="0" hangingPunct="1">
        <a:spcBef>
          <a:spcPct val="20000"/>
        </a:spcBef>
        <a:buFont typeface="Arial" pitchFamily="34" charset="0"/>
        <a:buNone/>
        <a:defRPr sz="1896" kern="1200">
          <a:solidFill>
            <a:schemeClr val="tx1"/>
          </a:solidFill>
          <a:latin typeface="+mn-lt"/>
          <a:ea typeface="+mn-ea"/>
          <a:cs typeface="+mn-cs"/>
        </a:defRPr>
      </a:lvl8pPr>
      <a:lvl9pPr marL="3683050" indent="-216651" algn="l" defTabSz="866600" rtl="0" eaLnBrk="1" latinLnBrk="0" hangingPunct="1">
        <a:spcBef>
          <a:spcPct val="20000"/>
        </a:spcBef>
        <a:buFont typeface="Arial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1pPr>
      <a:lvl2pPr marL="433297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2pPr>
      <a:lvl3pPr marL="866600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3pPr>
      <a:lvl4pPr marL="1299898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4pPr>
      <a:lvl5pPr marL="1733201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5pPr>
      <a:lvl6pPr marL="2166496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6pPr>
      <a:lvl7pPr marL="2599800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7pPr>
      <a:lvl8pPr marL="3033099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8pPr>
      <a:lvl9pPr marL="3466401" algn="l" defTabSz="866600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950" userDrawn="1">
          <p15:clr>
            <a:srgbClr val="F26B43"/>
          </p15:clr>
        </p15:guide>
        <p15:guide id="2" pos="425" userDrawn="1">
          <p15:clr>
            <a:srgbClr val="F26B43"/>
          </p15:clr>
        </p15:guide>
        <p15:guide id="3" pos="9281" userDrawn="1">
          <p15:clr>
            <a:srgbClr val="F26B43"/>
          </p15:clr>
        </p15:guide>
        <p15:guide id="4" orient="horz" pos="1701" userDrawn="1">
          <p15:clr>
            <a:srgbClr val="F26B43"/>
          </p15:clr>
        </p15:guide>
        <p15:guide id="5" orient="horz" pos="752" userDrawn="1">
          <p15:clr>
            <a:srgbClr val="F26B43"/>
          </p15:clr>
        </p15:guide>
        <p15:guide id="6" pos="4640" userDrawn="1">
          <p15:clr>
            <a:srgbClr val="F26B43"/>
          </p15:clr>
        </p15:guide>
        <p15:guide id="7" orient="horz" pos="2343" userDrawn="1">
          <p15:clr>
            <a:srgbClr val="F26B43"/>
          </p15:clr>
        </p15:guide>
        <p15:guide id="8" pos="5065" userDrawn="1">
          <p15:clr>
            <a:srgbClr val="F26B43"/>
          </p15:clr>
        </p15:guide>
        <p15:guide id="9" pos="4852" userDrawn="1">
          <p15:clr>
            <a:srgbClr val="F26B43"/>
          </p15:clr>
        </p15:guide>
      </p15:sldGuideLst>
    </p:ext>
  </p:extLst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5"/>
          <p:cNvSpPr>
            <a:spLocks noGrp="1"/>
          </p:cNvSpPr>
          <p:nvPr>
            <p:ph type="title"/>
          </p:nvPr>
        </p:nvSpPr>
        <p:spPr bwMode="auto">
          <a:xfrm>
            <a:off x="553212" y="766808"/>
            <a:ext cx="10546321" cy="164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24" tIns="45712" rIns="91424" bIns="4571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"/>
              <a:t>El título va aquí</a:t>
            </a:r>
          </a:p>
        </p:txBody>
      </p:sp>
    </p:spTree>
    <p:extLst>
      <p:ext uri="{BB962C8B-B14F-4D97-AF65-F5344CB8AC3E}">
        <p14:creationId xmlns:p14="http://schemas.microsoft.com/office/powerpoint/2010/main" val="2157623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209" r:id="rId1"/>
    <p:sldLayoutId id="2147484210" r:id="rId2"/>
  </p:sldLayoutIdLst>
  <p:txStyles>
    <p:titleStyle>
      <a:lvl1pPr algn="l" defTabSz="864559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lang="en-US" sz="3538" b="0" i="0" u="none" kern="1200" dirty="0">
          <a:solidFill>
            <a:schemeClr val="tx2"/>
          </a:solidFill>
          <a:latin typeface="CiscoSans ExtraLight" panose="020B0303020201020303" pitchFamily="34" charset="0"/>
          <a:ea typeface="CiscoSansTT Thin" charset="0"/>
          <a:cs typeface="CiscoSansTT Thin" charset="0"/>
        </a:defRPr>
      </a:lvl1pPr>
      <a:lvl2pPr algn="l" defTabSz="864559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2pPr>
      <a:lvl3pPr algn="l" defTabSz="864559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3pPr>
      <a:lvl4pPr algn="l" defTabSz="864559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4pPr>
      <a:lvl5pPr algn="l" defTabSz="864559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5pPr>
      <a:lvl6pPr marL="577709" algn="l" defTabSz="864559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6pPr>
      <a:lvl7pPr marL="1155420" algn="l" defTabSz="864559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7pPr>
      <a:lvl8pPr marL="1733129" algn="l" defTabSz="864559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8pPr>
      <a:lvl9pPr marL="2310839" algn="l" defTabSz="864559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4044">
          <a:solidFill>
            <a:srgbClr val="676767"/>
          </a:solidFill>
          <a:latin typeface="Arial" charset="0"/>
          <a:ea typeface="ＭＳ Ｐゴシック" charset="0"/>
        </a:defRPr>
      </a:lvl9pPr>
    </p:titleStyle>
    <p:bodyStyle>
      <a:lvl1pPr marL="214637" indent="-214637" algn="l" defTabSz="864559" rtl="0" eaLnBrk="1" fontAlgn="base" hangingPunct="1">
        <a:lnSpc>
          <a:spcPct val="95000"/>
        </a:lnSpc>
        <a:spcBef>
          <a:spcPts val="1358"/>
        </a:spcBef>
        <a:spcAft>
          <a:spcPct val="0"/>
        </a:spcAft>
        <a:buClr>
          <a:schemeClr val="tx2"/>
        </a:buClr>
        <a:buSzPct val="90000"/>
        <a:buFont typeface="Arial" charset="0"/>
        <a:buChar char="•"/>
        <a:defRPr lang="en-US" sz="1896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1pPr>
      <a:lvl2pPr marL="453341" indent="-272804" algn="l" defTabSz="864559" rtl="0" eaLnBrk="1" fontAlgn="base" hangingPunct="1">
        <a:lnSpc>
          <a:spcPct val="95000"/>
        </a:lnSpc>
        <a:spcBef>
          <a:spcPts val="758"/>
        </a:spcBef>
        <a:spcAft>
          <a:spcPct val="0"/>
        </a:spcAft>
        <a:buClr>
          <a:schemeClr val="tx2"/>
        </a:buClr>
        <a:buFont typeface="Arial" charset="0"/>
        <a:buChar char="•"/>
        <a:defRPr lang="en-US" sz="1769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2pPr>
      <a:lvl3pPr marL="545614" indent="-214637" algn="l" defTabSz="864559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517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3pPr>
      <a:lvl4pPr marL="635883" indent="-214637" algn="l" defTabSz="864559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4pPr>
      <a:lvl5pPr marL="726150" indent="-214637" algn="l" defTabSz="864559" rtl="0" eaLnBrk="1" fontAlgn="base" hangingPunct="1">
        <a:lnSpc>
          <a:spcPct val="95000"/>
        </a:lnSpc>
        <a:spcBef>
          <a:spcPts val="790"/>
        </a:spcBef>
        <a:spcAft>
          <a:spcPct val="0"/>
        </a:spcAft>
        <a:buFont typeface="Arial" charset="0"/>
        <a:buChar char="•"/>
        <a:defRPr lang="en-US" sz="1390" kern="1200" dirty="0">
          <a:solidFill>
            <a:schemeClr val="tx1"/>
          </a:solidFill>
          <a:latin typeface="+mn-lt"/>
          <a:ea typeface="ＭＳ Ｐゴシック" charset="0"/>
          <a:cs typeface="CiscoSans"/>
        </a:defRPr>
      </a:lvl5pPr>
      <a:lvl6pPr marL="1091553" indent="-216636" algn="l" defTabSz="866535" rtl="0" eaLnBrk="1" latinLnBrk="0" hangingPunct="1">
        <a:spcBef>
          <a:spcPts val="758"/>
        </a:spcBef>
        <a:buFont typeface="Arial" pitchFamily="34" charset="0"/>
        <a:buChar char="•"/>
        <a:defRPr sz="113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182513" indent="-216607" algn="l" defTabSz="866535" rtl="0" eaLnBrk="1" latinLnBrk="0" hangingPunct="1">
        <a:spcBef>
          <a:spcPts val="758"/>
        </a:spcBef>
        <a:buFont typeface="Arial" pitchFamily="34" charset="0"/>
        <a:buChar char="•"/>
        <a:defRPr sz="1011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032872" indent="0" algn="l" defTabSz="866535" rtl="0" eaLnBrk="1" latinLnBrk="0" hangingPunct="1">
        <a:spcBef>
          <a:spcPct val="20000"/>
        </a:spcBef>
        <a:buFont typeface="Arial" pitchFamily="34" charset="0"/>
        <a:buNone/>
        <a:defRPr sz="1896" kern="1200">
          <a:solidFill>
            <a:schemeClr val="tx1"/>
          </a:solidFill>
          <a:latin typeface="+mn-lt"/>
          <a:ea typeface="+mn-ea"/>
          <a:cs typeface="+mn-cs"/>
        </a:defRPr>
      </a:lvl8pPr>
      <a:lvl9pPr marL="3682777" indent="-216636" algn="l" defTabSz="866535" rtl="0" eaLnBrk="1" latinLnBrk="0" hangingPunct="1">
        <a:spcBef>
          <a:spcPct val="20000"/>
        </a:spcBef>
        <a:buFont typeface="Arial" pitchFamily="34" charset="0"/>
        <a:buChar char="•"/>
        <a:defRPr sz="18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866535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1pPr>
      <a:lvl2pPr marL="433263" algn="l" defTabSz="866535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2pPr>
      <a:lvl3pPr marL="866535" algn="l" defTabSz="866535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3pPr>
      <a:lvl4pPr marL="1299801" algn="l" defTabSz="866535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4pPr>
      <a:lvl5pPr marL="1733072" algn="l" defTabSz="866535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5pPr>
      <a:lvl6pPr marL="2166336" algn="l" defTabSz="866535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6pPr>
      <a:lvl7pPr marL="2599607" algn="l" defTabSz="866535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7pPr>
      <a:lvl8pPr marL="3032872" algn="l" defTabSz="866535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8pPr>
      <a:lvl9pPr marL="3466141" algn="l" defTabSz="866535" rtl="0" eaLnBrk="1" latinLnBrk="0" hangingPunct="1">
        <a:defRPr sz="176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6497" userDrawn="1">
          <p15:clr>
            <a:srgbClr val="F26B43"/>
          </p15:clr>
        </p15:guide>
        <p15:guide id="2" pos="425" userDrawn="1">
          <p15:clr>
            <a:srgbClr val="F26B43"/>
          </p15:clr>
        </p15:guide>
        <p15:guide id="3" pos="6885" userDrawn="1">
          <p15:clr>
            <a:srgbClr val="F26B43"/>
          </p15:clr>
        </p15:guide>
        <p15:guide id="4" orient="horz" pos="1701" userDrawn="1">
          <p15:clr>
            <a:srgbClr val="F26B43"/>
          </p15:clr>
        </p15:guide>
        <p15:guide id="5" orient="horz" pos="752" userDrawn="1">
          <p15:clr>
            <a:srgbClr val="F26B43"/>
          </p15:clr>
        </p15:guide>
        <p15:guide id="6" pos="3635" userDrawn="1">
          <p15:clr>
            <a:srgbClr val="F26B43"/>
          </p15:clr>
        </p15:guide>
        <p15:guide id="7" orient="horz" pos="2343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1">
            <a:extLst>
              <a:ext uri="{FF2B5EF4-FFF2-40B4-BE49-F238E27FC236}">
                <a16:creationId xmlns:a16="http://schemas.microsoft.com/office/drawing/2014/main" id="{9A5C9D57-A541-6DDB-F6D4-7080B650C59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C0110293-75EB-63BE-899A-9CF95F6A7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97926"/>
            <a:ext cx="11555413" cy="11751266"/>
          </a:xfrm>
          <a:prstGeom prst="rect">
            <a:avLst/>
          </a:prstGeom>
        </p:spPr>
      </p:pic>
      <p:sp>
        <p:nvSpPr>
          <p:cNvPr id="8" name="Subtitle 3">
            <a:extLst>
              <a:ext uri="{FF2B5EF4-FFF2-40B4-BE49-F238E27FC236}">
                <a16:creationId xmlns:a16="http://schemas.microsoft.com/office/drawing/2014/main" id="{32BD4F6C-17FE-CF22-83B6-59C7CCC24CAD}"/>
              </a:ext>
            </a:extLst>
          </p:cNvPr>
          <p:cNvSpPr txBox="1">
            <a:spLocks/>
          </p:cNvSpPr>
          <p:nvPr/>
        </p:nvSpPr>
        <p:spPr>
          <a:xfrm>
            <a:off x="0" y="9154086"/>
            <a:ext cx="11861288" cy="131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None/>
              <a:defRPr sz="3735" b="1" i="0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1pPr>
            <a:lvl2pPr marL="685808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2pPr>
            <a:lvl3pPr marL="1371616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3pPr>
            <a:lvl4pPr marL="2057422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4pPr>
            <a:lvl5pPr marL="274323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5pPr>
            <a:lvl6pPr marL="3429038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46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54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61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3735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iscoSansTT" panose="020B0503020201020303" pitchFamily="34" charset="0"/>
                <a:ea typeface="+mn-ea"/>
                <a:cs typeface="CiscoSansTT" panose="020B0503020201020303" pitchFamily="34" charset="0"/>
              </a:rPr>
              <a:t>Lorem ipsum dolor sit amet</a:t>
            </a:r>
            <a:endParaRPr kumimoji="0" lang="es-ES_tradnl" sz="3735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iscoSansTT" panose="020B0503020201020303" pitchFamily="34" charset="0"/>
              <a:ea typeface="+mn-ea"/>
              <a:cs typeface="CiscoSansTT" panose="020B0503020201020303" pitchFamily="34" charset="0"/>
            </a:endParaRPr>
          </a:p>
        </p:txBody>
      </p:sp>
      <p:sp>
        <p:nvSpPr>
          <p:cNvPr id="9" name="Text Placeholder 4">
            <a:extLst>
              <a:ext uri="{FF2B5EF4-FFF2-40B4-BE49-F238E27FC236}">
                <a16:creationId xmlns:a16="http://schemas.microsoft.com/office/drawing/2014/main" id="{16BDB1B2-842A-C62E-AB5F-E3BFDB134ECA}"/>
              </a:ext>
            </a:extLst>
          </p:cNvPr>
          <p:cNvSpPr txBox="1">
            <a:spLocks/>
          </p:cNvSpPr>
          <p:nvPr/>
        </p:nvSpPr>
        <p:spPr>
          <a:xfrm>
            <a:off x="0" y="7457740"/>
            <a:ext cx="11861288" cy="997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None/>
              <a:defRPr sz="6436" b="1" i="0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1pPr>
            <a:lvl2pPr marL="685808" indent="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600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2pPr>
            <a:lvl3pPr marL="1371616" indent="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3pPr>
            <a:lvl4pPr marL="2057422" indent="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4pPr>
            <a:lvl5pPr marL="2743230" indent="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6436" b="1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iscoSansTT" panose="020B0503020201020303" pitchFamily="34" charset="0"/>
                <a:ea typeface="+mn-ea"/>
                <a:cs typeface="CiscoSansTT" panose="020B0503020201020303" pitchFamily="34" charset="0"/>
              </a:rPr>
              <a:t>Join</a:t>
            </a:r>
            <a:r>
              <a:rPr kumimoji="0" lang="es-ES_tradnl" sz="6436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iscoSansTT" panose="020B0503020201020303" pitchFamily="34" charset="0"/>
                <a:ea typeface="+mn-ea"/>
                <a:cs typeface="CiscoSansTT" panose="020B0503020201020303" pitchFamily="34" charset="0"/>
              </a:rPr>
              <a:t> </a:t>
            </a:r>
            <a:r>
              <a:rPr kumimoji="0" lang="es-ES_tradnl" sz="6436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iscoSansTT" panose="020B0503020201020303" pitchFamily="34" charset="0"/>
                <a:ea typeface="+mn-ea"/>
                <a:cs typeface="CiscoSansTT" panose="020B0503020201020303" pitchFamily="34" charset="0"/>
              </a:rPr>
              <a:t>us!</a:t>
            </a:r>
            <a:endParaRPr kumimoji="0" lang="es-ES_tradnl" sz="6436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iscoSansTT" panose="020B0503020201020303" pitchFamily="34" charset="0"/>
              <a:ea typeface="+mn-ea"/>
              <a:cs typeface="CiscoSansTT" panose="020B0503020201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24245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1">
            <a:extLst>
              <a:ext uri="{FF2B5EF4-FFF2-40B4-BE49-F238E27FC236}">
                <a16:creationId xmlns:a16="http://schemas.microsoft.com/office/drawing/2014/main" id="{2EFC5E3A-2B41-8B82-1F12-C6D68366FAC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  <p:txBody>
          <a:bodyPr/>
          <a:lstStyle/>
          <a:p>
            <a:endParaRPr lang="pt-BR"/>
          </a:p>
        </p:txBody>
      </p:sp>
      <p:pic>
        <p:nvPicPr>
          <p:cNvPr id="3" name="Imagem 2">
            <a:extLst>
              <a:ext uri="{FF2B5EF4-FFF2-40B4-BE49-F238E27FC236}">
                <a16:creationId xmlns:a16="http://schemas.microsoft.com/office/drawing/2014/main" id="{3905AB27-A47B-573D-45E1-AEF9DB1D02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-6498"/>
            <a:ext cx="11542431" cy="11555413"/>
          </a:xfrm>
          <a:prstGeom prst="rect">
            <a:avLst/>
          </a:prstGeom>
        </p:spPr>
      </p:pic>
      <p:sp>
        <p:nvSpPr>
          <p:cNvPr id="6" name="Subtitle 1">
            <a:extLst>
              <a:ext uri="{FF2B5EF4-FFF2-40B4-BE49-F238E27FC236}">
                <a16:creationId xmlns:a16="http://schemas.microsoft.com/office/drawing/2014/main" id="{916F6A7C-35AA-86DB-5BDA-8CF90770F893}"/>
              </a:ext>
            </a:extLst>
          </p:cNvPr>
          <p:cNvSpPr txBox="1">
            <a:spLocks/>
          </p:cNvSpPr>
          <p:nvPr/>
        </p:nvSpPr>
        <p:spPr>
          <a:xfrm>
            <a:off x="813365" y="7108291"/>
            <a:ext cx="4712929" cy="131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None/>
              <a:defRPr sz="3735" b="1" i="0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1pPr>
            <a:lvl2pPr marL="685808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tx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2pPr>
            <a:lvl3pPr marL="1371616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tx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3pPr>
            <a:lvl4pPr marL="2057422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4pPr>
            <a:lvl5pPr marL="2743230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5pPr>
            <a:lvl6pPr marL="3429038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114846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4800654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486461" indent="0" algn="ctr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3735" b="1" i="0" u="none" strike="noStrike" kern="120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iscoSansTT" panose="020B0503020201020303" pitchFamily="34" charset="0"/>
                <a:ea typeface="+mn-ea"/>
                <a:cs typeface="CiscoSansTT" panose="020B0503020201020303" pitchFamily="34" charset="0"/>
              </a:rPr>
              <a:t>Lorem ipsum dolor sit amet</a:t>
            </a:r>
            <a:endParaRPr kumimoji="0" lang="es-ES_tradnl" sz="3735" b="1" i="0" u="none" strike="noStrike" kern="120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iscoSansTT" panose="020B0503020201020303" pitchFamily="34" charset="0"/>
              <a:ea typeface="+mn-ea"/>
              <a:cs typeface="CiscoSansTT" panose="020B0503020201020303" pitchFamily="34" charset="0"/>
            </a:endParaRP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446ED3A9-6DD6-E684-D383-D5D6D94B492B}"/>
              </a:ext>
            </a:extLst>
          </p:cNvPr>
          <p:cNvSpPr txBox="1">
            <a:spLocks/>
          </p:cNvSpPr>
          <p:nvPr/>
        </p:nvSpPr>
        <p:spPr>
          <a:xfrm>
            <a:off x="813367" y="5411946"/>
            <a:ext cx="5930643" cy="99737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None/>
              <a:defRPr sz="6436" b="1" i="0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1pPr>
            <a:lvl2pPr marL="685808" indent="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600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2pPr>
            <a:lvl3pPr marL="1371616" indent="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3000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3pPr>
            <a:lvl4pPr marL="2057422" indent="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4pPr>
            <a:lvl5pPr marL="2743230" indent="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2700" kern="1200">
                <a:solidFill>
                  <a:schemeClr val="bg1"/>
                </a:solidFill>
                <a:latin typeface="CiscoSansTT" panose="020B0503020201020303" pitchFamily="34" charset="0"/>
                <a:ea typeface="+mn-ea"/>
                <a:cs typeface="CiscoSansTT" panose="020B0503020201020303" pitchFamily="34" charset="0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1371600" rtl="0" eaLnBrk="1" fontAlgn="auto" latinLnBrk="0" hangingPunct="1">
              <a:lnSpc>
                <a:spcPct val="90000"/>
              </a:lnSpc>
              <a:spcBef>
                <a:spcPts val="1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s-ES_tradnl" sz="6436" b="1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iscoSansTT" panose="020B0503020201020303" pitchFamily="34" charset="0"/>
                <a:ea typeface="+mn-ea"/>
                <a:cs typeface="CiscoSansTT" panose="020B0503020201020303" pitchFamily="34" charset="0"/>
              </a:rPr>
              <a:t>Join</a:t>
            </a:r>
            <a:r>
              <a:rPr kumimoji="0" lang="es-ES_tradnl" sz="6436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iscoSansTT" panose="020B0503020201020303" pitchFamily="34" charset="0"/>
                <a:ea typeface="+mn-ea"/>
                <a:cs typeface="CiscoSansTT" panose="020B0503020201020303" pitchFamily="34" charset="0"/>
              </a:rPr>
              <a:t> </a:t>
            </a:r>
            <a:r>
              <a:rPr kumimoji="0" lang="es-ES_tradnl" sz="6436" b="1" i="0" u="none" strike="noStrike" kern="1200" cap="none" spc="0" normalizeH="0" baseline="0" noProof="0" dirty="0" err="1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iscoSansTT" panose="020B0503020201020303" pitchFamily="34" charset="0"/>
                <a:ea typeface="+mn-ea"/>
                <a:cs typeface="CiscoSansTT" panose="020B0503020201020303" pitchFamily="34" charset="0"/>
              </a:rPr>
              <a:t>us</a:t>
            </a:r>
            <a:r>
              <a:rPr kumimoji="0" lang="es-ES_tradnl" sz="6436" b="1" i="0" u="none" strike="noStrike" kern="120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iscoSansTT" panose="020B0503020201020303" pitchFamily="34" charset="0"/>
                <a:ea typeface="+mn-ea"/>
                <a:cs typeface="CiscoSansTT" panose="020B0503020201020303" pitchFamily="34" charset="0"/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1720466586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MPROD_NEXTUNIQUEID" val="10011"/>
  <p:tag name="MMPROD_UIDATA" val="&lt;database version=&quot;11.0&quot;&gt;&lt;object type=&quot;1&quot; unique_id=&quot;10001&quot;&gt;&lt;object type=&quot;2&quot; unique_id=&quot;10002&quot;&gt;&lt;object type=&quot;3&quot; unique_id=&quot;184153&quot;&gt;&lt;property id=&quot;20148&quot; value=&quot;5&quot;/&gt;&lt;property id=&quot;20300&quot; value=&quot;Slide 6 - &amp;quot;Use this slide for transitions&amp;quot;&quot;/&gt;&lt;property id=&quot;20307&quot; value=&quot;257&quot;/&gt;&lt;/object&gt;&lt;object type=&quot;3&quot; unique_id=&quot;184154&quot;&gt;&lt;property id=&quot;20148&quot; value=&quot;5&quot;/&gt;&lt;property id=&quot;20300&quot; value=&quot;Slide 25 - &amp;quot;Color palette&amp;quot;&quot;/&gt;&lt;property id=&quot;20307&quot; value=&quot;258&quot;/&gt;&lt;/object&gt;&lt;object type=&quot;3&quot; unique_id=&quot;184155&quot;&gt;&lt;property id=&quot;20148&quot; value=&quot;5&quot;/&gt;&lt;property id=&quot;20300&quot; value=&quot;Slide 13 - &amp;quot;Two-column layout&amp;quot;&quot;/&gt;&lt;property id=&quot;20307&quot; value=&quot;259&quot;/&gt;&lt;/object&gt;&lt;object type=&quot;3&quot; unique_id=&quot;184156&quot;&gt;&lt;property id=&quot;20148&quot; value=&quot;5&quot;/&gt;&lt;property id=&quot;20300&quot; value=&quot;Slide 19 - &amp;quot;This is a sample headline&amp;quot;&quot;/&gt;&lt;property id=&quot;20307&quot; value=&quot;260&quot;/&gt;&lt;/object&gt;&lt;object type=&quot;3&quot; unique_id=&quot;184157&quot;&gt;&lt;property id=&quot;20148&quot; value=&quot;5&quot;/&gt;&lt;property id=&quot;20300&quot; value=&quot;Slide 20 - &amp;quot;Slide title&amp;quot;&quot;/&gt;&lt;property id=&quot;20307&quot; value=&quot;261&quot;/&gt;&lt;/object&gt;&lt;object type=&quot;3&quot; unique_id=&quot;184158&quot;&gt;&lt;property id=&quot;20148&quot; value=&quot;5&quot;/&gt;&lt;property id=&quot;20300&quot; value=&quot;Slide 10 - &amp;quot;This is a sample headline&amp;quot;&quot;/&gt;&lt;property id=&quot;20307&quot; value=&quot;262&quot;/&gt;&lt;/object&gt;&lt;object type=&quot;3&quot; unique_id=&quot;184159&quot;&gt;&lt;property id=&quot;20148&quot; value=&quot;5&quot;/&gt;&lt;property id=&quot;20300&quot; value=&quot;Slide 11 - &amp;quot;This is a sample headline&amp;quot;&quot;/&gt;&lt;property id=&quot;20307&quot; value=&quot;263&quot;/&gt;&lt;/object&gt;&lt;object type=&quot;3&quot; unique_id=&quot;184160&quot;&gt;&lt;property id=&quot;20148&quot; value=&quot;5&quot;/&gt;&lt;property id=&quot;20300&quot; value=&quot;Slide 12 - &amp;quot;This is a sample headline&amp;quot;&quot;/&gt;&lt;property id=&quot;20307&quot; value=&quot;264&quot;/&gt;&lt;/object&gt;&lt;object type=&quot;3&quot; unique_id=&quot;184161&quot;&gt;&lt;property id=&quot;20148&quot; value=&quot;5&quot;/&gt;&lt;property id=&quot;20300&quot; value=&quot;Slide 14 - &amp;quot;This is a sample headline&amp;quot;&quot;/&gt;&lt;property id=&quot;20307&quot; value=&quot;265&quot;/&gt;&lt;/object&gt;&lt;object type=&quot;3&quot; unique_id=&quot;184162&quot;&gt;&lt;property id=&quot;20148&quot; value=&quot;5&quot;/&gt;&lt;property id=&quot;20300&quot; value=&quot;Slide 15 - &amp;quot;This is a sample headline&amp;quot;&quot;/&gt;&lt;property id=&quot;20307&quot; value=&quot;266&quot;/&gt;&lt;/object&gt;&lt;object type=&quot;3&quot; unique_id=&quot;184163&quot;&gt;&lt;property id=&quot;20148&quot; value=&quot;5&quot;/&gt;&lt;property id=&quot;20300&quot; value=&quot;Slide 16 - &amp;quot;This is a sample headline&amp;quot;&quot;/&gt;&lt;property id=&quot;20307&quot; value=&quot;267&quot;/&gt;&lt;/object&gt;&lt;object type=&quot;3&quot; unique_id=&quot;184164&quot;&gt;&lt;property id=&quot;20148&quot; value=&quot;5&quot;/&gt;&lt;property id=&quot;20300&quot; value=&quot;Slide 21 - &amp;quot;Use this layout when pairing words with a picture.&amp;quot;&quot;/&gt;&lt;property id=&quot;20307&quot; value=&quot;268&quot;/&gt;&lt;/object&gt;&lt;object type=&quot;3&quot; unique_id=&quot;184165&quot;&gt;&lt;property id=&quot;20148&quot; value=&quot;5&quot;/&gt;&lt;property id=&quot;20300&quot; value=&quot;Slide 22 - &amp;quot;Use this layout when pairing words with a picture.&amp;quot;&quot;/&gt;&lt;property id=&quot;20307&quot; value=&quot;269&quot;/&gt;&lt;/object&gt;&lt;object type=&quot;3&quot; unique_id=&quot;184166&quot;&gt;&lt;property id=&quot;20148&quot; value=&quot;5&quot;/&gt;&lt;property id=&quot;20300&quot; value=&quot;Slide 23&quot;/&gt;&lt;property id=&quot;20307&quot; value=&quot;270&quot;/&gt;&lt;/object&gt;&lt;object type=&quot;3&quot; unique_id=&quot;198815&quot;&gt;&lt;property id=&quot;20148&quot; value=&quot;5&quot;/&gt;&lt;property id=&quot;20300&quot; value=&quot;Slide 24 - &amp;quot;Best practices&amp;quot;&quot;/&gt;&lt;property id=&quot;20307&quot; value=&quot;286&quot;/&gt;&lt;/object&gt;&lt;object type=&quot;3&quot; unique_id=&quot;198816&quot;&gt;&lt;property id=&quot;20148&quot; value=&quot;5&quot;/&gt;&lt;property id=&quot;20300&quot; value=&quot;Slide 26 - &amp;quot;Only use the themes provided&amp;quot;&quot;/&gt;&lt;property id=&quot;20307&quot; value=&quot;287&quot;/&gt;&lt;/object&gt;&lt;object type=&quot;3&quot; unique_id=&quot;198998&quot;&gt;&lt;property id=&quot;20148&quot; value=&quot;5&quot;/&gt;&lt;property id=&quot;20300&quot; value=&quot;Slide 27 - &amp;quot;Seven tips for better presentations&amp;quot;&quot;/&gt;&lt;property id=&quot;20307&quot; value=&quot;288&quot;/&gt;&lt;/object&gt;&lt;object type=&quot;3&quot; unique_id=&quot;199061&quot;&gt;&lt;property id=&quot;20148&quot; value=&quot;5&quot;/&gt;&lt;property id=&quot;20300&quot; value=&quot;Slide 1 - &amp;quot;Please read&amp;quot;&quot;/&gt;&lt;property id=&quot;20307&quot; value=&quot;303&quot;/&gt;&lt;/object&gt;&lt;object type=&quot;3&quot; unique_id=&quot;199062&quot;&gt;&lt;property id=&quot;20148&quot; value=&quot;5&quot;/&gt;&lt;property id=&quot;20300&quot; value=&quot;Slide 2 - &amp;quot;Everyone is responsible  for security&amp;quot;&quot;/&gt;&lt;property id=&quot;20307&quot; value=&quot;443&quot;/&gt;&lt;/object&gt;&lt;object type=&quot;3&quot; unique_id=&quot;199063&quot;&gt;&lt;property id=&quot;20148&quot; value=&quot;5&quot;/&gt;&lt;property id=&quot;20300&quot; value=&quot;Slide 3 - &amp;quot;Please read&amp;quot;&quot;/&gt;&lt;property id=&quot;20307&quot; value=&quot;444&quot;/&gt;&lt;/object&gt;&lt;object type=&quot;3&quot; unique_id=&quot;199064&quot;&gt;&lt;property id=&quot;20148&quot; value=&quot;5&quot;/&gt;&lt;property id=&quot;20300&quot; value=&quot;Slide 4 - &amp;quot;Color themes&amp;quot;&quot;/&gt;&lt;property id=&quot;20307&quot; value=&quot;445&quot;/&gt;&lt;/object&gt;&lt;object type=&quot;3&quot; unique_id=&quot;199065&quot;&gt;&lt;property id=&quot;20148&quot; value=&quot;5&quot;/&gt;&lt;property id=&quot;20300&quot; value=&quot;Slide 5 - &amp;quot;Presentation Title Goes Here&amp;quot;&quot;/&gt;&lt;property id=&quot;20307&quot; value=&quot;256&quot;/&gt;&lt;/object&gt;&lt;object type=&quot;3&quot; unique_id=&quot;199066&quot;&gt;&lt;property id=&quot;20148&quot; value=&quot;5&quot;/&gt;&lt;property id=&quot;20300&quot; value=&quot;Slide 7 - &amp;quot;Use this slide for transitions&amp;quot;&quot;/&gt;&lt;property id=&quot;20307&quot; value=&quot;302&quot;/&gt;&lt;/object&gt;&lt;object type=&quot;3&quot; unique_id=&quot;199067&quot;&gt;&lt;property id=&quot;20148&quot; value=&quot;5&quot;/&gt;&lt;property id=&quot;20300&quot; value=&quot;Slide 8 - &amp;quot;“Design is the silent  ambassador of your brand.”&amp;quot;&quot;/&gt;&lt;property id=&quot;20307&quot; value=&quot;293&quot;/&gt;&lt;/object&gt;&lt;object type=&quot;3&quot; unique_id=&quot;199068&quot;&gt;&lt;property id=&quot;20148&quot; value=&quot;5&quot;/&gt;&lt;property id=&quot;20300&quot; value=&quot;Slide 9 - &amp;quot;“Design is the silent  ambassador of your brand.”&amp;quot;&quot;/&gt;&lt;property id=&quot;20307&quot; value=&quot;301&quot;/&gt;&lt;/object&gt;&lt;object type=&quot;3&quot; unique_id=&quot;199069&quot;&gt;&lt;property id=&quot;20148&quot; value=&quot;5&quot;/&gt;&lt;property id=&quot;20300&quot; value=&quot;Slide 17 - &amp;quot;Bar charts&amp;quot;&quot;/&gt;&lt;property id=&quot;20307&quot; value=&quot;298&quot;/&gt;&lt;/object&gt;&lt;object type=&quot;3&quot; unique_id=&quot;199070&quot;&gt;&lt;property id=&quot;20148&quot; value=&quot;5&quot;/&gt;&lt;property id=&quot;20300&quot; value=&quot;Slide 18 - &amp;quot;Line charts&amp;quot;&quot;/&gt;&lt;property id=&quot;20307&quot; value=&quot;300&quot;/&gt;&lt;/object&gt;&lt;object type=&quot;3&quot; unique_id=&quot;199071&quot;&gt;&lt;property id=&quot;20148&quot; value=&quot;5&quot;/&gt;&lt;property id=&quot;20300&quot; value=&quot;Slide 28&quot;/&gt;&lt;property id=&quot;20307&quot; value=&quot;290&quot;/&gt;&lt;/object&gt;&lt;/object&gt;&lt;object type=&quot;8&quot; unique_id=&quot;10268&quot;&gt;&lt;/object&gt;&lt;/object&gt;&lt;/database&gt;"/>
  <p:tag name="SECTOMILLISECCONVERTED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Blue theme 2015 16x9">
  <a:themeElements>
    <a:clrScheme name="Cisco White Template Colors_FINAL">
      <a:dk1>
        <a:srgbClr val="282828"/>
      </a:dk1>
      <a:lt1>
        <a:srgbClr val="005073"/>
      </a:lt1>
      <a:dk2>
        <a:srgbClr val="005073"/>
      </a:dk2>
      <a:lt2>
        <a:srgbClr val="FFFFFF"/>
      </a:lt2>
      <a:accent1>
        <a:srgbClr val="00BCEB"/>
      </a:accent1>
      <a:accent2>
        <a:srgbClr val="6EBE4A"/>
      </a:accent2>
      <a:accent3>
        <a:srgbClr val="005073"/>
      </a:accent3>
      <a:accent4>
        <a:srgbClr val="676767"/>
      </a:accent4>
      <a:accent5>
        <a:srgbClr val="FBAB18"/>
      </a:accent5>
      <a:accent6>
        <a:srgbClr val="E3241B"/>
      </a:accent6>
      <a:hlink>
        <a:srgbClr val="00BCEB"/>
      </a:hlink>
      <a:folHlink>
        <a:srgbClr val="005073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Prototype_Aug_2017" id="{4E692306-BB5E-4389-8512-B70B45577D04}" vid="{BDAD62F5-9CDD-42BF-A677-E02F4F07310C}"/>
    </a:ext>
  </a:extLst>
</a:theme>
</file>

<file path=ppt/theme/theme10.xml><?xml version="1.0" encoding="utf-8"?>
<a:theme xmlns:a="http://schemas.openxmlformats.org/drawingml/2006/main" name="6_Blue theme 2015 16x9">
  <a:themeElements>
    <a:clrScheme name="Cisco White Template Colors_FINAL">
      <a:dk1>
        <a:srgbClr val="282828"/>
      </a:dk1>
      <a:lt1>
        <a:srgbClr val="005073"/>
      </a:lt1>
      <a:dk2>
        <a:srgbClr val="005073"/>
      </a:dk2>
      <a:lt2>
        <a:srgbClr val="FFFFFF"/>
      </a:lt2>
      <a:accent1>
        <a:srgbClr val="00BCEB"/>
      </a:accent1>
      <a:accent2>
        <a:srgbClr val="6EBE4A"/>
      </a:accent2>
      <a:accent3>
        <a:srgbClr val="005073"/>
      </a:accent3>
      <a:accent4>
        <a:srgbClr val="676767"/>
      </a:accent4>
      <a:accent5>
        <a:srgbClr val="FBAB18"/>
      </a:accent5>
      <a:accent6>
        <a:srgbClr val="E3241B"/>
      </a:accent6>
      <a:hlink>
        <a:srgbClr val="00BCEB"/>
      </a:hlink>
      <a:folHlink>
        <a:srgbClr val="005073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FY20 NetAcad PPT Template 16x9 Light Background" id="{D984579E-17D0-BA42-9739-083C05630F8A}" vid="{7AA0612E-D1AB-8F43-BBA9-9963D7C47D80}"/>
    </a:ext>
  </a:extLst>
</a:theme>
</file>

<file path=ppt/theme/theme11.xml><?xml version="1.0" encoding="utf-8"?>
<a:theme xmlns:a="http://schemas.openxmlformats.org/drawingml/2006/main" name="Cisco Corporate Template 2019">
  <a:themeElements>
    <a:clrScheme name="Cisco Core Palette_2019_default">
      <a:dk1>
        <a:srgbClr val="282828"/>
      </a:dk1>
      <a:lt1>
        <a:srgbClr val="0D274D"/>
      </a:lt1>
      <a:dk2>
        <a:srgbClr val="1E4471"/>
      </a:dk2>
      <a:lt2>
        <a:srgbClr val="FFFFFF"/>
      </a:lt2>
      <a:accent1>
        <a:srgbClr val="00BCEB"/>
      </a:accent1>
      <a:accent2>
        <a:srgbClr val="6EBE4A"/>
      </a:accent2>
      <a:accent3>
        <a:srgbClr val="1E4471"/>
      </a:accent3>
      <a:accent4>
        <a:srgbClr val="9E9EA2"/>
      </a:accent4>
      <a:accent5>
        <a:srgbClr val="FBAB18"/>
      </a:accent5>
      <a:accent6>
        <a:srgbClr val="E3241B"/>
      </a:accent6>
      <a:hlink>
        <a:srgbClr val="00BCEB"/>
      </a:hlink>
      <a:folHlink>
        <a:srgbClr val="1E4471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2019" id="{A818F326-685B-FF49-B096-30EB4FD131DA}" vid="{E089D76D-AF4F-C344-AB71-4417297537ED}"/>
    </a:ext>
  </a:extLst>
</a:theme>
</file>

<file path=ppt/theme/theme12.xml><?xml version="1.0" encoding="utf-8"?>
<a:theme xmlns:a="http://schemas.openxmlformats.org/drawingml/2006/main" name="2_Cisco Corporate Template 2019">
  <a:themeElements>
    <a:clrScheme name="Cisco Core Palette_2019_default">
      <a:dk1>
        <a:srgbClr val="282828"/>
      </a:dk1>
      <a:lt1>
        <a:srgbClr val="0D274D"/>
      </a:lt1>
      <a:dk2>
        <a:srgbClr val="1E4471"/>
      </a:dk2>
      <a:lt2>
        <a:srgbClr val="FFFFFF"/>
      </a:lt2>
      <a:accent1>
        <a:srgbClr val="00BCEB"/>
      </a:accent1>
      <a:accent2>
        <a:srgbClr val="6EBE4A"/>
      </a:accent2>
      <a:accent3>
        <a:srgbClr val="1E4471"/>
      </a:accent3>
      <a:accent4>
        <a:srgbClr val="9E9EA2"/>
      </a:accent4>
      <a:accent5>
        <a:srgbClr val="FBAB18"/>
      </a:accent5>
      <a:accent6>
        <a:srgbClr val="E3241B"/>
      </a:accent6>
      <a:hlink>
        <a:srgbClr val="00BCEB"/>
      </a:hlink>
      <a:folHlink>
        <a:srgbClr val="1E4471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2019" id="{A818F326-685B-FF49-B096-30EB4FD131DA}" vid="{E089D76D-AF4F-C344-AB71-4417297537ED}"/>
    </a:ext>
  </a:extLst>
</a:theme>
</file>

<file path=ppt/theme/theme13.xml><?xml version="1.0" encoding="utf-8"?>
<a:theme xmlns:a="http://schemas.openxmlformats.org/drawingml/2006/main" name="9_Cisco2019-JUNE">
  <a:themeElements>
    <a:clrScheme name="Cisco Core Palette_2019_default">
      <a:dk1>
        <a:srgbClr val="282828"/>
      </a:dk1>
      <a:lt1>
        <a:srgbClr val="0D274D"/>
      </a:lt1>
      <a:dk2>
        <a:srgbClr val="1E4471"/>
      </a:dk2>
      <a:lt2>
        <a:srgbClr val="FFFFFF"/>
      </a:lt2>
      <a:accent1>
        <a:srgbClr val="00BCEB"/>
      </a:accent1>
      <a:accent2>
        <a:srgbClr val="6EBE4A"/>
      </a:accent2>
      <a:accent3>
        <a:srgbClr val="1E4471"/>
      </a:accent3>
      <a:accent4>
        <a:srgbClr val="9E9EA2"/>
      </a:accent4>
      <a:accent5>
        <a:srgbClr val="FBAB18"/>
      </a:accent5>
      <a:accent6>
        <a:srgbClr val="E3241B"/>
      </a:accent6>
      <a:hlink>
        <a:srgbClr val="00BCEB"/>
      </a:hlink>
      <a:folHlink>
        <a:srgbClr val="1E4471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2019-JUNE" id="{0437F2C8-CB4F-469F-BF6F-3A1C0737E0B8}" vid="{04F9329C-4758-4970-B3D4-786D7C660532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Blue theme 2015 16x9">
  <a:themeElements>
    <a:clrScheme name="Cisco Dark Template Colors_FINAL">
      <a:dk1>
        <a:srgbClr val="FFFFFF"/>
      </a:dk1>
      <a:lt1>
        <a:srgbClr val="005073"/>
      </a:lt1>
      <a:dk2>
        <a:srgbClr val="00BCEB"/>
      </a:dk2>
      <a:lt2>
        <a:srgbClr val="005073"/>
      </a:lt2>
      <a:accent1>
        <a:srgbClr val="00BCEB"/>
      </a:accent1>
      <a:accent2>
        <a:srgbClr val="6EBE4A"/>
      </a:accent2>
      <a:accent3>
        <a:srgbClr val="CDEBF9"/>
      </a:accent3>
      <a:accent4>
        <a:srgbClr val="676767"/>
      </a:accent4>
      <a:accent5>
        <a:srgbClr val="FBAB18"/>
      </a:accent5>
      <a:accent6>
        <a:srgbClr val="E3241B"/>
      </a:accent6>
      <a:hlink>
        <a:srgbClr val="00BCEB"/>
      </a:hlink>
      <a:folHlink>
        <a:srgbClr val="005073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Prototype_Aug_2017" id="{4E692306-BB5E-4389-8512-B70B45577D04}" vid="{BDAD62F5-9CDD-42BF-A677-E02F4F07310C}"/>
    </a:ext>
  </a:extLst>
</a:theme>
</file>

<file path=ppt/theme/theme3.xml><?xml version="1.0" encoding="utf-8"?>
<a:theme xmlns:a="http://schemas.openxmlformats.org/drawingml/2006/main" name="2_Blue theme 2015 16x9">
  <a:themeElements>
    <a:clrScheme name="Cisco Core Palette_2019_default">
      <a:dk1>
        <a:srgbClr val="282828"/>
      </a:dk1>
      <a:lt1>
        <a:srgbClr val="0D274D"/>
      </a:lt1>
      <a:dk2>
        <a:srgbClr val="1E4471"/>
      </a:dk2>
      <a:lt2>
        <a:srgbClr val="FFFFFF"/>
      </a:lt2>
      <a:accent1>
        <a:srgbClr val="00BCEB"/>
      </a:accent1>
      <a:accent2>
        <a:srgbClr val="6EBE4A"/>
      </a:accent2>
      <a:accent3>
        <a:srgbClr val="1E4471"/>
      </a:accent3>
      <a:accent4>
        <a:srgbClr val="9E9EA2"/>
      </a:accent4>
      <a:accent5>
        <a:srgbClr val="FBAB18"/>
      </a:accent5>
      <a:accent6>
        <a:srgbClr val="E3241B"/>
      </a:accent6>
      <a:hlink>
        <a:srgbClr val="00BCEB"/>
      </a:hlink>
      <a:folHlink>
        <a:srgbClr val="1E4471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Prototype_Aug_2017" id="{4E692306-BB5E-4389-8512-B70B45577D04}" vid="{BDAD62F5-9CDD-42BF-A677-E02F4F07310C}"/>
    </a:ext>
  </a:extLst>
</a:theme>
</file>

<file path=ppt/theme/theme4.xml><?xml version="1.0" encoding="utf-8"?>
<a:theme xmlns:a="http://schemas.openxmlformats.org/drawingml/2006/main" name="3_Blue theme 2015 16x9">
  <a:themeElements>
    <a:clrScheme name="Cisco White Template Colors_FINAL">
      <a:dk1>
        <a:srgbClr val="282828"/>
      </a:dk1>
      <a:lt1>
        <a:srgbClr val="005073"/>
      </a:lt1>
      <a:dk2>
        <a:srgbClr val="005073"/>
      </a:dk2>
      <a:lt2>
        <a:srgbClr val="FFFFFF"/>
      </a:lt2>
      <a:accent1>
        <a:srgbClr val="00BCEB"/>
      </a:accent1>
      <a:accent2>
        <a:srgbClr val="6EBE4A"/>
      </a:accent2>
      <a:accent3>
        <a:srgbClr val="005073"/>
      </a:accent3>
      <a:accent4>
        <a:srgbClr val="676767"/>
      </a:accent4>
      <a:accent5>
        <a:srgbClr val="FBAB18"/>
      </a:accent5>
      <a:accent6>
        <a:srgbClr val="E3241B"/>
      </a:accent6>
      <a:hlink>
        <a:srgbClr val="00BCEB"/>
      </a:hlink>
      <a:folHlink>
        <a:srgbClr val="005073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Prototype_Aug_2017" id="{4E692306-BB5E-4389-8512-B70B45577D04}" vid="{BDAD62F5-9CDD-42BF-A677-E02F4F07310C}"/>
    </a:ext>
  </a:extLst>
</a:theme>
</file>

<file path=ppt/theme/theme5.xml><?xml version="1.0" encoding="utf-8"?>
<a:theme xmlns:a="http://schemas.openxmlformats.org/drawingml/2006/main" name="4_Blue theme 2015 16x9">
  <a:themeElements>
    <a:clrScheme name="Cisco White Template Colors_FINAL">
      <a:dk1>
        <a:srgbClr val="282828"/>
      </a:dk1>
      <a:lt1>
        <a:srgbClr val="005073"/>
      </a:lt1>
      <a:dk2>
        <a:srgbClr val="005073"/>
      </a:dk2>
      <a:lt2>
        <a:srgbClr val="FFFFFF"/>
      </a:lt2>
      <a:accent1>
        <a:srgbClr val="00BCEB"/>
      </a:accent1>
      <a:accent2>
        <a:srgbClr val="6EBE4A"/>
      </a:accent2>
      <a:accent3>
        <a:srgbClr val="005073"/>
      </a:accent3>
      <a:accent4>
        <a:srgbClr val="676767"/>
      </a:accent4>
      <a:accent5>
        <a:srgbClr val="FBAB18"/>
      </a:accent5>
      <a:accent6>
        <a:srgbClr val="E3241B"/>
      </a:accent6>
      <a:hlink>
        <a:srgbClr val="00BCEB"/>
      </a:hlink>
      <a:folHlink>
        <a:srgbClr val="005073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Prototype_Aug_2017" id="{4E692306-BB5E-4389-8512-B70B45577D04}" vid="{BDAD62F5-9CDD-42BF-A677-E02F4F07310C}"/>
    </a:ext>
  </a:extLst>
</a:theme>
</file>

<file path=ppt/theme/theme6.xml><?xml version="1.0" encoding="utf-8"?>
<a:theme xmlns:a="http://schemas.openxmlformats.org/drawingml/2006/main" name="Cisco Corporate Template 2019">
  <a:themeElements>
    <a:clrScheme name="Cisco Core Palette_2019_default">
      <a:dk1>
        <a:srgbClr val="282828"/>
      </a:dk1>
      <a:lt1>
        <a:srgbClr val="0D274D"/>
      </a:lt1>
      <a:dk2>
        <a:srgbClr val="1E4471"/>
      </a:dk2>
      <a:lt2>
        <a:srgbClr val="FFFFFF"/>
      </a:lt2>
      <a:accent1>
        <a:srgbClr val="00BCEB"/>
      </a:accent1>
      <a:accent2>
        <a:srgbClr val="6EBE4A"/>
      </a:accent2>
      <a:accent3>
        <a:srgbClr val="1E4471"/>
      </a:accent3>
      <a:accent4>
        <a:srgbClr val="9E9EA2"/>
      </a:accent4>
      <a:accent5>
        <a:srgbClr val="FBAB18"/>
      </a:accent5>
      <a:accent6>
        <a:srgbClr val="E3241B"/>
      </a:accent6>
      <a:hlink>
        <a:srgbClr val="00BCEB"/>
      </a:hlink>
      <a:folHlink>
        <a:srgbClr val="1E4471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2019" id="{A818F326-685B-FF49-B096-30EB4FD131DA}" vid="{E089D76D-AF4F-C344-AB71-4417297537ED}"/>
    </a:ext>
  </a:extLst>
</a:theme>
</file>

<file path=ppt/theme/theme7.xml><?xml version="1.0" encoding="utf-8"?>
<a:theme xmlns:a="http://schemas.openxmlformats.org/drawingml/2006/main" name="5_Blue theme 2015 16x9">
  <a:themeElements>
    <a:clrScheme name="Custom 114">
      <a:dk1>
        <a:srgbClr val="282828"/>
      </a:dk1>
      <a:lt1>
        <a:srgbClr val="0D274D"/>
      </a:lt1>
      <a:dk2>
        <a:srgbClr val="1E4471"/>
      </a:dk2>
      <a:lt2>
        <a:srgbClr val="FFFFFF"/>
      </a:lt2>
      <a:accent1>
        <a:srgbClr val="00BCEB"/>
      </a:accent1>
      <a:accent2>
        <a:srgbClr val="74BF4B"/>
      </a:accent2>
      <a:accent3>
        <a:srgbClr val="1E4471"/>
      </a:accent3>
      <a:accent4>
        <a:srgbClr val="9E9EA2"/>
      </a:accent4>
      <a:accent5>
        <a:srgbClr val="FBAB2C"/>
      </a:accent5>
      <a:accent6>
        <a:srgbClr val="E3241B"/>
      </a:accent6>
      <a:hlink>
        <a:srgbClr val="00BCEB"/>
      </a:hlink>
      <a:folHlink>
        <a:srgbClr val="1E4471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Prototype_Aug_2017" id="{4E692306-BB5E-4389-8512-B70B45577D04}" vid="{BDAD62F5-9CDD-42BF-A677-E02F4F07310C}"/>
    </a:ext>
  </a:extLst>
</a:theme>
</file>

<file path=ppt/theme/theme8.xml><?xml version="1.0" encoding="utf-8"?>
<a:theme xmlns:a="http://schemas.openxmlformats.org/drawingml/2006/main" name="1_Cisco Corporate Template 2019">
  <a:themeElements>
    <a:clrScheme name="Cisco Core Palette_2019_default">
      <a:dk1>
        <a:srgbClr val="282828"/>
      </a:dk1>
      <a:lt1>
        <a:srgbClr val="0D274D"/>
      </a:lt1>
      <a:dk2>
        <a:srgbClr val="1E4471"/>
      </a:dk2>
      <a:lt2>
        <a:srgbClr val="FFFFFF"/>
      </a:lt2>
      <a:accent1>
        <a:srgbClr val="00BCEB"/>
      </a:accent1>
      <a:accent2>
        <a:srgbClr val="6EBE4A"/>
      </a:accent2>
      <a:accent3>
        <a:srgbClr val="1E4471"/>
      </a:accent3>
      <a:accent4>
        <a:srgbClr val="9E9EA2"/>
      </a:accent4>
      <a:accent5>
        <a:srgbClr val="FBAB18"/>
      </a:accent5>
      <a:accent6>
        <a:srgbClr val="E3241B"/>
      </a:accent6>
      <a:hlink>
        <a:srgbClr val="00BCEB"/>
      </a:hlink>
      <a:folHlink>
        <a:srgbClr val="1E4471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 Corporate Template 2019" id="{A818F326-685B-FF49-B096-30EB4FD131DA}" vid="{E089D76D-AF4F-C344-AB71-4417297537ED}"/>
    </a:ext>
  </a:extLst>
</a:theme>
</file>

<file path=ppt/theme/theme9.xml><?xml version="1.0" encoding="utf-8"?>
<a:theme xmlns:a="http://schemas.openxmlformats.org/drawingml/2006/main" name="3_Cisco2019-JUNE">
  <a:themeElements>
    <a:clrScheme name="Cisco Core Palette_2019_default">
      <a:dk1>
        <a:srgbClr val="282828"/>
      </a:dk1>
      <a:lt1>
        <a:srgbClr val="0D274D"/>
      </a:lt1>
      <a:dk2>
        <a:srgbClr val="1E4471"/>
      </a:dk2>
      <a:lt2>
        <a:srgbClr val="FFFFFF"/>
      </a:lt2>
      <a:accent1>
        <a:srgbClr val="00BCEB"/>
      </a:accent1>
      <a:accent2>
        <a:srgbClr val="6EBE4A"/>
      </a:accent2>
      <a:accent3>
        <a:srgbClr val="1E4471"/>
      </a:accent3>
      <a:accent4>
        <a:srgbClr val="9E9EA2"/>
      </a:accent4>
      <a:accent5>
        <a:srgbClr val="FBAB18"/>
      </a:accent5>
      <a:accent6>
        <a:srgbClr val="E3241B"/>
      </a:accent6>
      <a:hlink>
        <a:srgbClr val="00BCEB"/>
      </a:hlink>
      <a:folHlink>
        <a:srgbClr val="1E4471"/>
      </a:folHlink>
    </a:clrScheme>
    <a:fontScheme name="CiscoSans True Type">
      <a:majorFont>
        <a:latin typeface="CiscoSansTT ExtraLight"/>
        <a:ea typeface=""/>
        <a:cs typeface=""/>
      </a:majorFont>
      <a:minorFont>
        <a:latin typeface="CiscoSansTT Extra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 rtlCol="0" anchor="ctr"/>
      <a:lstStyle>
        <a:defPPr algn="ctr">
          <a:defRPr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rtlCol="0">
        <a:spAutoFit/>
      </a:bodyPr>
      <a:lstStyle>
        <a:defPPr>
          <a:defRPr dirty="0" smtClean="0">
            <a:latin typeface="+mn-lt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Cisco2019-JUNE" id="{0437F2C8-CB4F-469F-BF6F-3A1C0737E0B8}" vid="{04F9329C-4758-4970-B3D4-786D7C66053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A3BAEC8D87B6AA40A80E367F83B86D34" ma:contentTypeVersion="11" ma:contentTypeDescription="Crie um novo documento." ma:contentTypeScope="" ma:versionID="2dc9466abf17f02a5f3fe24ae12d8085">
  <xsd:schema xmlns:xsd="http://www.w3.org/2001/XMLSchema" xmlns:xs="http://www.w3.org/2001/XMLSchema" xmlns:p="http://schemas.microsoft.com/office/2006/metadata/properties" xmlns:ns2="e1430e72-149f-4ab9-844e-17c750476ffc" xmlns:ns3="55b6e5eb-f16c-4f74-8646-af156864893d" targetNamespace="http://schemas.microsoft.com/office/2006/metadata/properties" ma:root="true" ma:fieldsID="a141a66440d3c622f54133641f5b10f7" ns2:_="" ns3:_="">
    <xsd:import namespace="e1430e72-149f-4ab9-844e-17c750476ffc"/>
    <xsd:import namespace="55b6e5eb-f16c-4f74-8646-af156864893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GenerationTime" minOccurs="0"/>
                <xsd:element ref="ns2:MediaServiceEventHashCode" minOccurs="0"/>
                <xsd:element ref="ns2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430e72-149f-4ab9-844e-17c750476ff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lcf76f155ced4ddcb4097134ff3c332f" ma:index="14" nillable="true" ma:taxonomy="true" ma:internalName="lcf76f155ced4ddcb4097134ff3c332f" ma:taxonomyFieldName="MediaServiceImageTags" ma:displayName="Marcações de imagem" ma:readOnly="false" ma:fieldId="{5cf76f15-5ced-4ddc-b409-7134ff3c332f}" ma:taxonomyMulti="true" ma:sspId="710261dd-85c0-4e16-8580-30375acfae1f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5b6e5eb-f16c-4f74-8646-af156864893d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  <xsd:element name="TaxCatchAll" ma:index="15" nillable="true" ma:displayName="Taxonomy Catch All Column" ma:hidden="true" ma:list="{f26ca615-a53c-4389-9f40-9f51f4ffd82e}" ma:internalName="TaxCatchAll" ma:showField="CatchAllData" ma:web="55b6e5eb-f16c-4f74-8646-af156864893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EDDACE7-C66E-4E2F-AE0E-835C44F9D48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A7D10EEB-D6B5-46BC-8AF2-B4C314C306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1430e72-149f-4ab9-844e-17c750476ffc"/>
    <ds:schemaRef ds:uri="55b6e5eb-f16c-4f74-8646-af156864893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35972</TotalTime>
  <Words>16</Words>
  <Application>Microsoft Macintosh PowerPoint</Application>
  <PresentationFormat>Personalizar</PresentationFormat>
  <Paragraphs>4</Paragraphs>
  <Slides>2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7</vt:i4>
      </vt:variant>
      <vt:variant>
        <vt:lpstr>Tema</vt:lpstr>
      </vt:variant>
      <vt:variant>
        <vt:i4>13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23" baseType="lpstr">
      <vt:lpstr>ＭＳ Ｐゴシック</vt:lpstr>
      <vt:lpstr>Arial</vt:lpstr>
      <vt:lpstr>Calibri</vt:lpstr>
      <vt:lpstr>Ciscolight</vt:lpstr>
      <vt:lpstr>CiscoSans ExtraLight</vt:lpstr>
      <vt:lpstr>CiscoSansTT</vt:lpstr>
      <vt:lpstr>CiscoSansTT ExtraLight</vt:lpstr>
      <vt:lpstr>Blue theme 2015 16x9</vt:lpstr>
      <vt:lpstr>1_Blue theme 2015 16x9</vt:lpstr>
      <vt:lpstr>2_Blue theme 2015 16x9</vt:lpstr>
      <vt:lpstr>3_Blue theme 2015 16x9</vt:lpstr>
      <vt:lpstr>4_Blue theme 2015 16x9</vt:lpstr>
      <vt:lpstr>Cisco Corporate Template 2019</vt:lpstr>
      <vt:lpstr>5_Blue theme 2015 16x9</vt:lpstr>
      <vt:lpstr>1_Cisco Corporate Template 2019</vt:lpstr>
      <vt:lpstr>3_Cisco2019-JUNE</vt:lpstr>
      <vt:lpstr>6_Blue theme 2015 16x9</vt:lpstr>
      <vt:lpstr>Cisco Corporate Template 2019</vt:lpstr>
      <vt:lpstr>2_Cisco Corporate Template 2019</vt:lpstr>
      <vt:lpstr>9_Cisco2019-JUNE</vt:lpstr>
      <vt:lpstr>think-cell Slide</vt:lpstr>
      <vt:lpstr>Apresentação do PowerPoint</vt:lpstr>
      <vt:lpstr>Apresentação do PowerPoint</vt:lpstr>
    </vt:vector>
  </TitlesOfParts>
  <Company>NDS Limited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Kara Sullivan -X (karsulli - BAY AREA TECHWORKERS at Cisco)</dc:creator>
  <cp:lastModifiedBy>Caroline Heidrich Seibert</cp:lastModifiedBy>
  <cp:revision>209</cp:revision>
  <cp:lastPrinted>2016-04-29T20:31:14Z</cp:lastPrinted>
  <dcterms:created xsi:type="dcterms:W3CDTF">2014-07-09T19:55:36Z</dcterms:created>
  <dcterms:modified xsi:type="dcterms:W3CDTF">2025-01-08T13:06:50Z</dcterms:modified>
</cp:coreProperties>
</file>