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3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6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7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8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9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0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theme/theme11.xml" ContentType="application/vnd.openxmlformats-officedocument.theme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12.xml" ContentType="application/vnd.openxmlformats-officedocument.theme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3"/>
    <p:sldMasterId id="2147484020" r:id="rId4"/>
    <p:sldMasterId id="2147484047" r:id="rId5"/>
    <p:sldMasterId id="2147484081" r:id="rId6"/>
    <p:sldMasterId id="2147484109" r:id="rId7"/>
    <p:sldMasterId id="2147484140" r:id="rId8"/>
    <p:sldMasterId id="2147484171" r:id="rId9"/>
    <p:sldMasterId id="2147484200" r:id="rId10"/>
    <p:sldMasterId id="2147484208" r:id="rId11"/>
    <p:sldMasterId id="2147484211" r:id="rId12"/>
    <p:sldMasterId id="2147484238" r:id="rId13"/>
    <p:sldMasterId id="2147484301" r:id="rId14"/>
    <p:sldMasterId id="2147484365" r:id="rId15"/>
  </p:sldMasterIdLst>
  <p:notesMasterIdLst>
    <p:notesMasterId r:id="rId18"/>
  </p:notesMasterIdLst>
  <p:handoutMasterIdLst>
    <p:handoutMasterId r:id="rId19"/>
  </p:handoutMasterIdLst>
  <p:sldIdLst>
    <p:sldId id="2147483357" r:id="rId16"/>
    <p:sldId id="2147483356" r:id="rId17"/>
  </p:sldIdLst>
  <p:sldSz cx="15238413" cy="15238413"/>
  <p:notesSz cx="6858000" cy="9144000"/>
  <p:custDataLst>
    <p:tags r:id="rId20"/>
  </p:custDataLst>
  <p:defaultTextStyle>
    <a:defPPr>
      <a:defRPr lang="en-US"/>
    </a:defPPr>
    <a:lvl1pPr algn="l" defTabSz="9750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975042" algn="l" defTabSz="9750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950086" algn="l" defTabSz="9750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2925129" algn="l" defTabSz="9750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3900171" algn="l" defTabSz="975042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4875213" algn="l" defTabSz="97504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5850255" algn="l" defTabSz="97504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6825299" algn="l" defTabSz="97504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7800341" algn="l" defTabSz="975042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Banners" id="{3C092045-9D8B-CD40-AFFF-F6CF98DFFCF1}">
          <p14:sldIdLst/>
        </p14:section>
        <p14:section name="Webex Banner" id="{82402CCA-F7C6-2548-AF23-3E2206F75BAC}">
          <p14:sldIdLst>
            <p14:sldId id="2147483357"/>
            <p14:sldId id="2147483356"/>
          </p14:sldIdLst>
        </p14:section>
      </p14:sectionLst>
    </p:ext>
    <p:ext uri="{EFAFB233-063F-42B5-8137-9DF3F51BA10A}">
      <p15:sldGuideLst xmlns:p15="http://schemas.microsoft.com/office/powerpoint/2012/main">
        <p15:guide id="1" pos="5239" userDrawn="1">
          <p15:clr>
            <a:srgbClr val="A4A3A4"/>
          </p15:clr>
        </p15:guide>
        <p15:guide id="2" orient="horz" pos="480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/>
  <p:cmAuthor id="2" name="Kara Sullivan -X (karsulli - BAY AREA TECHWORKERS at Cisco)" initials="KS-(-BATaC" lastIdx="1" clrIdx="2">
    <p:extLst>
      <p:ext uri="{19B8F6BF-5375-455C-9EA6-DF929625EA0E}">
        <p15:presenceInfo xmlns:p15="http://schemas.microsoft.com/office/powerpoint/2012/main" userId="S::karsulli@cisco.com::1ef40174-24a0-4ad3-afbc-8f3ee758f4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69"/>
    <a:srgbClr val="FF67FF"/>
    <a:srgbClr val="00BCEB"/>
    <a:srgbClr val="9891A0"/>
    <a:srgbClr val="049FD9"/>
    <a:srgbClr val="B8E1D0"/>
    <a:srgbClr val="26194B"/>
    <a:srgbClr val="86DBF2"/>
    <a:srgbClr val="1FAED4"/>
    <a:srgbClr val="72C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68"/>
    <p:restoredTop sz="95845"/>
  </p:normalViewPr>
  <p:slideViewPr>
    <p:cSldViewPr snapToGrid="0">
      <p:cViewPr varScale="1">
        <p:scale>
          <a:sx n="49" d="100"/>
          <a:sy n="49" d="100"/>
        </p:scale>
        <p:origin x="208" y="392"/>
      </p:cViewPr>
      <p:guideLst>
        <p:guide pos="5239"/>
        <p:guide orient="horz" pos="480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Master" Target="slideMasters/slideMaster11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" Target="slides/slide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3.xml"/><Relationship Id="rId15" Type="http://schemas.openxmlformats.org/officeDocument/2006/relationships/slideMaster" Target="slideMasters/slideMaster1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8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Master" Target="slideMasters/slideMaster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1/7/25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1/7/25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75042" rtl="0" eaLnBrk="0" fontAlgn="base" hangingPunct="0">
      <a:spcBef>
        <a:spcPct val="30000"/>
      </a:spcBef>
      <a:spcAft>
        <a:spcPct val="0"/>
      </a:spcAft>
      <a:defRPr sz="256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975042" algn="l" defTabSz="975042" rtl="0" eaLnBrk="0" fontAlgn="base" hangingPunct="0">
      <a:spcBef>
        <a:spcPct val="30000"/>
      </a:spcBef>
      <a:spcAft>
        <a:spcPct val="0"/>
      </a:spcAft>
      <a:defRPr sz="256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950086" algn="l" defTabSz="975042" rtl="0" eaLnBrk="0" fontAlgn="base" hangingPunct="0">
      <a:spcBef>
        <a:spcPct val="30000"/>
      </a:spcBef>
      <a:spcAft>
        <a:spcPct val="0"/>
      </a:spcAft>
      <a:defRPr sz="256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925129" algn="l" defTabSz="975042" rtl="0" eaLnBrk="0" fontAlgn="base" hangingPunct="0">
      <a:spcBef>
        <a:spcPct val="30000"/>
      </a:spcBef>
      <a:spcAft>
        <a:spcPct val="0"/>
      </a:spcAft>
      <a:defRPr sz="256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3900171" algn="l" defTabSz="975042" rtl="0" eaLnBrk="0" fontAlgn="base" hangingPunct="0">
      <a:spcBef>
        <a:spcPct val="30000"/>
      </a:spcBef>
      <a:spcAft>
        <a:spcPct val="0"/>
      </a:spcAft>
      <a:defRPr sz="256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4875213" algn="l" defTabSz="975042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6pPr>
    <a:lvl7pPr marL="5850255" algn="l" defTabSz="975042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7pPr>
    <a:lvl8pPr marL="6825299" algn="l" defTabSz="975042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8pPr>
    <a:lvl9pPr marL="7800341" algn="l" defTabSz="975042" rtl="0" eaLnBrk="1" latinLnBrk="0" hangingPunct="1">
      <a:defRPr sz="256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.xml"/><Relationship Id="rId4" Type="http://schemas.openxmlformats.org/officeDocument/2006/relationships/image" Target="../media/image10.emf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8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8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2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482EFC-E81A-4C44-8A10-D1C0258C4C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700" y="4"/>
            <a:ext cx="15219715" cy="1523841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6DCA83-4AE9-8942-9646-D383DBA7B6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073" y="1076212"/>
            <a:ext cx="3531699" cy="1582985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3" y="11426180"/>
            <a:ext cx="10194742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571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3" y="12065915"/>
            <a:ext cx="10194742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3" y="12883883"/>
            <a:ext cx="10194742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4" y="9017296"/>
            <a:ext cx="10205081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507918" indent="0">
              <a:buNone/>
              <a:defRPr/>
            </a:lvl2pPr>
            <a:lvl3pPr marL="712264" indent="0">
              <a:buNone/>
              <a:defRPr/>
            </a:lvl3pPr>
            <a:lvl4pPr marL="861071" indent="0">
              <a:buNone/>
              <a:defRPr/>
            </a:lvl4pPr>
            <a:lvl5pPr marL="1001935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3" y="7324177"/>
            <a:ext cx="10275212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20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6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3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108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2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9342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3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091" marR="0" indent="-476091" algn="ctr" defTabSz="7617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5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58" indent="-190476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34" indent="-190476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10" indent="-190476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011200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59720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" userDrawn="1">
          <p15:clr>
            <a:srgbClr val="FBAE40"/>
          </p15:clr>
        </p15:guide>
        <p15:guide id="2" pos="4330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1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0" indent="-28307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52" algn="l"/>
              </a:tabLst>
              <a:defRPr sz="4000"/>
            </a:lvl1pPr>
            <a:lvl2pPr marL="576721" indent="-28571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05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73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43" indent="-18783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716926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6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52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30" indent="-190476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05" indent="-206349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73" indent="-195767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6" indent="-190476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380952" indent="-190476">
              <a:buClr>
                <a:schemeClr val="tx2"/>
              </a:buClr>
              <a:buSzPct val="60000"/>
              <a:defRPr sz="3333">
                <a:solidFill>
                  <a:schemeClr val="bg1">
                    <a:lumMod val="75000"/>
                  </a:schemeClr>
                </a:solidFill>
              </a:defRPr>
            </a:lvl2pPr>
            <a:lvl3pPr marL="571430" indent="-190476">
              <a:buClr>
                <a:schemeClr val="tx2"/>
              </a:buClr>
              <a:buSzPct val="60000"/>
              <a:defRPr sz="3000">
                <a:solidFill>
                  <a:schemeClr val="bg1">
                    <a:lumMod val="75000"/>
                  </a:schemeClr>
                </a:solidFill>
              </a:defRPr>
            </a:lvl3pPr>
            <a:lvl4pPr marL="761905" indent="-206349">
              <a:buClr>
                <a:schemeClr val="tx2"/>
              </a:buClr>
              <a:buSzPct val="60000"/>
              <a:defRPr sz="2666">
                <a:solidFill>
                  <a:schemeClr val="bg1">
                    <a:lumMod val="75000"/>
                  </a:schemeClr>
                </a:solidFill>
              </a:defRPr>
            </a:lvl4pPr>
            <a:lvl5pPr marL="957673" indent="-195767">
              <a:buClr>
                <a:schemeClr val="tx2"/>
              </a:buClr>
              <a:buSzPct val="60000"/>
              <a:defRPr sz="2666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81731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458" userDrawn="1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2" y="12035347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47348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5" pos="5343" userDrawn="1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8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56451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5" pos="5343" userDrawn="1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93619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497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4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98515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497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62" indent="-285721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24" indent="-275139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86" indent="-182545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40" indent="-285663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903" indent="-280372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1236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506" userDrawn="1">
          <p15:clr>
            <a:srgbClr val="FBAE40"/>
          </p15:clr>
        </p15:guide>
        <p15:guide id="2" pos="4458" userDrawn="1">
          <p15:clr>
            <a:srgbClr val="FBAE40"/>
          </p15:clr>
        </p15:guide>
        <p15:guide id="3" pos="5343" userDrawn="1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8400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506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pPr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299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650" y="4709"/>
          <a:ext cx="2645" cy="4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26" imgH="526" progId="TCLayout.ActiveDocument.1">
                  <p:embed/>
                </p:oleObj>
              </mc:Choice>
              <mc:Fallback>
                <p:oleObj name="think-cell Slide" r:id="rId3" imgW="526" imgH="526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50" y="4709"/>
                        <a:ext cx="2645" cy="47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729534" y="3993030"/>
            <a:ext cx="13907698" cy="9386311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68155" indent="-372941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80000"/>
              <a:buFont typeface="Arial"/>
              <a:buChar char="•"/>
              <a:defRPr sz="61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846385" indent="-35971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1245774" indent="-285656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30838"/>
      </p:ext>
    </p:extLst>
  </p:cSld>
  <p:clrMapOvr>
    <a:masterClrMapping/>
  </p:clrMapOvr>
  <p:transition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5238413" cy="15238413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13978521"/>
            <a:ext cx="5554068" cy="1259892"/>
          </a:xfrm>
          <a:prstGeom prst="rect">
            <a:avLst/>
          </a:prstGeom>
          <a:solidFill>
            <a:srgbClr val="003C5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3" y="11461830"/>
            <a:ext cx="8543607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666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3" y="12172858"/>
            <a:ext cx="8543607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3" y="12883886"/>
            <a:ext cx="8543607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6" y="7781638"/>
            <a:ext cx="10970091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9" y="6088519"/>
            <a:ext cx="11019674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999" b="0" i="0" spc="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6" y="995123"/>
            <a:ext cx="3278944" cy="1342711"/>
          </a:xfrm>
          <a:prstGeom prst="rect">
            <a:avLst/>
          </a:prstGeom>
        </p:spPr>
      </p:pic>
      <p:sp>
        <p:nvSpPr>
          <p:cNvPr id="10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775546" y="13994366"/>
            <a:ext cx="8543607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rgbClr val="FFC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</p:spTree>
    <p:extLst>
      <p:ext uri="{BB962C8B-B14F-4D97-AF65-F5344CB8AC3E}">
        <p14:creationId xmlns:p14="http://schemas.microsoft.com/office/powerpoint/2010/main" val="36618566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5238413" cy="15238413"/>
            <a:chOff x="0" y="0"/>
            <a:chExt cx="9144000" cy="5143500"/>
          </a:xfrm>
        </p:grpSpPr>
        <p:pic>
          <p:nvPicPr>
            <p:cNvPr id="11" name="Picture Placeholder 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02" b="7802"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 userDrawn="1"/>
          </p:nvSpPr>
          <p:spPr>
            <a:xfrm>
              <a:off x="6820930" y="230659"/>
              <a:ext cx="502508" cy="8237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-2" y="12526122"/>
            <a:ext cx="15238413" cy="2712295"/>
          </a:xfrm>
          <a:prstGeom prst="rect">
            <a:avLst/>
          </a:prstGeom>
          <a:solidFill>
            <a:srgbClr val="011327">
              <a:alpha val="44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621373" y="3870292"/>
            <a:ext cx="6360709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r">
              <a:buNone/>
              <a:defRPr sz="2666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10282498" y="4581320"/>
            <a:ext cx="4699582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r">
              <a:buFontTx/>
              <a:buNone/>
              <a:defRPr lang="en-US" sz="2666" b="0" i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11367033" y="5292348"/>
            <a:ext cx="3615047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r">
              <a:buFontTx/>
              <a:buNone/>
              <a:defRPr lang="en-US" sz="2333" b="0" i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359054" y="12760055"/>
            <a:ext cx="14453781" cy="1614801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5999" b="0" i="0" spc="0" baseline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Title slide with photo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01727" y="348254"/>
            <a:ext cx="3048381" cy="1248297"/>
          </a:xfrm>
          <a:prstGeom prst="rect">
            <a:avLst/>
          </a:prstGeom>
        </p:spPr>
      </p:pic>
      <p:sp>
        <p:nvSpPr>
          <p:cNvPr id="10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41180" y="14374857"/>
            <a:ext cx="2420685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00" b="0" i="0" kern="1200" dirty="0" smtClean="0">
                <a:solidFill>
                  <a:srgbClr val="FFC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</p:spTree>
    <p:extLst>
      <p:ext uri="{BB962C8B-B14F-4D97-AF65-F5344CB8AC3E}">
        <p14:creationId xmlns:p14="http://schemas.microsoft.com/office/powerpoint/2010/main" val="229396355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5" y="11461830"/>
            <a:ext cx="8635201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666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5" y="12172858"/>
            <a:ext cx="863520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5" y="12883886"/>
            <a:ext cx="863520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7" y="9514459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6" y="7821340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44636" y="350883"/>
            <a:ext cx="3716751" cy="6607558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526" y="995123"/>
            <a:ext cx="3278944" cy="134271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4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8228" y="-17432"/>
            <a:ext cx="7358369" cy="5717662"/>
          </a:xfrm>
          <a:prstGeom prst="rect">
            <a:avLst/>
          </a:prstGeom>
        </p:spPr>
      </p:pic>
      <p:sp>
        <p:nvSpPr>
          <p:cNvPr id="12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775546" y="13994366"/>
            <a:ext cx="8543607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2D0A4-CDF1-714F-87E3-B8924EE9F3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1806335" y="9606375"/>
            <a:ext cx="2740988" cy="48728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6685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952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for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981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70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324822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30697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50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82895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" y="6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313460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1047569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9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532288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52" indent="-285715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761905" indent="-27513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1142857" indent="-182540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918389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9229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005163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204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3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88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2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3821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671958" indent="-190476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862434" indent="-190476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052910" indent="-190476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011200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593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1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0" indent="-28307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52" algn="l"/>
              </a:tabLst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576721" indent="-28571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761905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957673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1240743" indent="-18783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6941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6" indent="-190476">
              <a:lnSpc>
                <a:spcPct val="100000"/>
              </a:lnSpc>
              <a:buClr>
                <a:schemeClr val="tx1"/>
              </a:buClr>
              <a:buSzPct val="60000"/>
              <a:defRPr sz="33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0952" indent="-190476">
              <a:lnSpc>
                <a:spcPct val="100000"/>
              </a:lnSpc>
              <a:buClr>
                <a:schemeClr val="tx1"/>
              </a:buClr>
              <a:buSzPct val="60000"/>
              <a:defRPr sz="333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71430" indent="-190476">
              <a:lnSpc>
                <a:spcPct val="100000"/>
              </a:lnSpc>
              <a:buClr>
                <a:schemeClr val="tx1"/>
              </a:buClr>
              <a:buSzPct val="60000"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61905" indent="-206349">
              <a:lnSpc>
                <a:spcPct val="100000"/>
              </a:lnSpc>
              <a:buClr>
                <a:schemeClr val="tx1"/>
              </a:buClr>
              <a:buSzPct val="60000"/>
              <a:defRPr sz="2666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7673" indent="-195767">
              <a:lnSpc>
                <a:spcPct val="100000"/>
              </a:lnSpc>
              <a:buClr>
                <a:schemeClr val="tx1"/>
              </a:buClr>
              <a:buSzPct val="60000"/>
              <a:defRPr sz="2666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6" indent="-190476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380952" indent="-190476">
              <a:buClr>
                <a:schemeClr val="tx2"/>
              </a:buClr>
              <a:buSzPct val="60000"/>
              <a:defRPr sz="3333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71430" indent="-190476">
              <a:buClr>
                <a:schemeClr val="tx2"/>
              </a:buClr>
              <a:buSzPct val="60000"/>
              <a:defRPr sz="30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61905" indent="-206349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57673" indent="-195767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4896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2" y="12035347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9934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1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4236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4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31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81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95110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598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isco Networking Academy_Slides_v2_closing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6" y="0"/>
            <a:ext cx="15236931" cy="15238413"/>
          </a:xfrm>
          <a:prstGeom prst="rect">
            <a:avLst/>
          </a:prstGeom>
        </p:spPr>
      </p:pic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7051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2493880"/>
            <a:ext cx="11428810" cy="5305225"/>
          </a:xfrm>
        </p:spPr>
        <p:txBody>
          <a:bodyPr anchor="b"/>
          <a:lstStyle>
            <a:lvl1pPr algn="ctr">
              <a:defRPr sz="7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8003694"/>
            <a:ext cx="11428810" cy="3679089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443" indent="0" algn="ctr">
              <a:buNone/>
              <a:defRPr sz="2500"/>
            </a:lvl2pPr>
            <a:lvl3pPr marL="1142886" indent="0" algn="ctr">
              <a:buNone/>
              <a:defRPr sz="2250"/>
            </a:lvl3pPr>
            <a:lvl4pPr marL="1714329" indent="0" algn="ctr">
              <a:buNone/>
              <a:defRPr sz="2000"/>
            </a:lvl4pPr>
            <a:lvl5pPr marL="2285771" indent="0" algn="ctr">
              <a:buNone/>
              <a:defRPr sz="2000"/>
            </a:lvl5pPr>
            <a:lvl6pPr marL="2857214" indent="0" algn="ctr">
              <a:buNone/>
              <a:defRPr sz="2000"/>
            </a:lvl6pPr>
            <a:lvl7pPr marL="3428657" indent="0" algn="ctr">
              <a:buNone/>
              <a:defRPr sz="2000"/>
            </a:lvl7pPr>
            <a:lvl8pPr marL="4000100" indent="0" algn="ctr">
              <a:buNone/>
              <a:defRPr sz="2000"/>
            </a:lvl8pPr>
            <a:lvl9pPr marL="4571543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1909-BB21-4BEE-BF4C-A7DF38B670BC}" type="datetimeFigureOut">
              <a:rPr lang="en-US" smtClean="0"/>
              <a:t>1/7/25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7DE9-7EA1-432F-971F-8F89B0F9E0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852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53862" y="12951612"/>
            <a:ext cx="800505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25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403918583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6" y="11426183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6" y="12065918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6" y="12883886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7" y="9017299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6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782412" y="1159318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2052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603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103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76187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883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0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44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425827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" y="6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971701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358963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796050" y="14248145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9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3651326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52" indent="-285715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05" indent="-27513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57" indent="-182540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5987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31233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56983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42312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3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4438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2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5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39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3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091" marR="0" indent="-476091" algn="ctr" defTabSz="7617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3485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58" indent="-190476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34" indent="-190476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10" indent="-190476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011200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45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3796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1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0" indent="-28307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52" algn="l"/>
              </a:tabLst>
              <a:defRPr sz="4000"/>
            </a:lvl1pPr>
            <a:lvl2pPr marL="576721" indent="-28571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05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73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43" indent="-18783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796050" y="14248145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7014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6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52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30" indent="-190476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05" indent="-206349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73" indent="-195767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6" indent="-190476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380952" indent="-190476">
              <a:buClr>
                <a:schemeClr val="tx2"/>
              </a:buClr>
              <a:buSzPct val="60000"/>
              <a:defRPr sz="3333">
                <a:solidFill>
                  <a:schemeClr val="tx2"/>
                </a:solidFill>
              </a:defRPr>
            </a:lvl2pPr>
            <a:lvl3pPr marL="571430" indent="-190476">
              <a:buClr>
                <a:schemeClr val="tx2"/>
              </a:buClr>
              <a:buSzPct val="60000"/>
              <a:defRPr sz="3000">
                <a:solidFill>
                  <a:schemeClr val="tx2"/>
                </a:solidFill>
              </a:defRPr>
            </a:lvl3pPr>
            <a:lvl4pPr marL="761905" indent="-206349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4pPr>
            <a:lvl5pPr marL="957673" indent="-195767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72824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16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2" y="12035347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796050" y="14248148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02375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05457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49" y="14248148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913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94260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4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48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27483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08295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5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34526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0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102" marR="0" indent="-476102" algn="ctr" defTabSz="7617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5461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1452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2538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5" y="11426180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571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5" y="12065915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5" y="12883883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6" y="9017296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507918" indent="0">
              <a:buNone/>
              <a:defRPr/>
            </a:lvl2pPr>
            <a:lvl3pPr marL="712264" indent="0">
              <a:buNone/>
              <a:defRPr/>
            </a:lvl3pPr>
            <a:lvl4pPr marL="861071" indent="0">
              <a:buNone/>
              <a:defRPr/>
            </a:lvl4pPr>
            <a:lvl5pPr marL="1001935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4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6FB6D5-02BA-1A47-BC75-793B44515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72073" y="1175266"/>
            <a:ext cx="4721715" cy="129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582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652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9932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5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4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9" indent="-666547" algn="l">
              <a:lnSpc>
                <a:spcPct val="90000"/>
              </a:lnSpc>
              <a:defRPr sz="6666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64894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5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4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9" indent="-666547" algn="l">
              <a:lnSpc>
                <a:spcPct val="90000"/>
              </a:lnSpc>
              <a:defRPr sz="6666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545562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2" y="11965844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31427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7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426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59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74" indent="-190481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55" indent="-190481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36" indent="-190481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011194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9093824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6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58801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62" indent="-285721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24" indent="-275139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86" indent="-182545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40" indent="-285663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903" indent="-280372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555476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66003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75471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09965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0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45993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39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4233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0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102" marR="0" indent="-476102" algn="ctr" defTabSz="7617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3485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59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74" indent="-190481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55" indent="-190481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36" indent="-190481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011194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902227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0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7" indent="-28307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62" algn="l"/>
              </a:tabLst>
              <a:defRPr sz="4000"/>
            </a:lvl1pPr>
            <a:lvl2pPr marL="576734" indent="-28572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24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96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73" indent="-1878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0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7" indent="-28307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62" algn="l"/>
              </a:tabLst>
              <a:defRPr sz="4000"/>
            </a:lvl1pPr>
            <a:lvl2pPr marL="576734" indent="-28572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24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96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73" indent="-1878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69445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81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62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43" indent="-190481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24" indent="-206354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96" indent="-195772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7" y="4917538"/>
            <a:ext cx="6347334" cy="8684156"/>
          </a:xfrm>
          <a:prstGeom prst="rect">
            <a:avLst/>
          </a:prstGeom>
        </p:spPr>
        <p:txBody>
          <a:bodyPr/>
          <a:lstStyle>
            <a:lvl1pPr marL="190481" indent="-190481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380962" indent="-190481">
              <a:buClr>
                <a:schemeClr val="tx2"/>
              </a:buClr>
              <a:buSzPct val="60000"/>
              <a:defRPr sz="3333">
                <a:solidFill>
                  <a:schemeClr val="bg1"/>
                </a:solidFill>
              </a:defRPr>
            </a:lvl2pPr>
            <a:lvl3pPr marL="571443" indent="-190481">
              <a:buClr>
                <a:schemeClr val="tx2"/>
              </a:buClr>
              <a:buSzPct val="60000"/>
              <a:defRPr sz="3000">
                <a:solidFill>
                  <a:schemeClr val="bg1"/>
                </a:solidFill>
              </a:defRPr>
            </a:lvl3pPr>
            <a:lvl4pPr marL="761924" indent="-206354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</a:defRPr>
            </a:lvl4pPr>
            <a:lvl5pPr marL="957696" indent="-195772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69980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1" y="12035344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664873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05454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09858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32600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2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70349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8" y="14248142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lvl="0" defTabSz="1017805" fontAlgn="auto">
              <a:spcBef>
                <a:spcPts val="0"/>
              </a:spcBef>
              <a:spcAft>
                <a:spcPts val="0"/>
              </a:spcAft>
            </a:pPr>
            <a:r>
              <a:rPr lang="en-US" sz="10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82534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84550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43EF34-8CED-6545-9D50-D7D58A813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857941" y="6862521"/>
            <a:ext cx="5522532" cy="15133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2758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53862" y="12951612"/>
            <a:ext cx="800505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25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150249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8233CC-CA47-3842-944B-E605F64CE0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8" y="0"/>
            <a:ext cx="15219715" cy="15219713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3" y="11461827"/>
            <a:ext cx="1013481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666" b="0" i="0">
                <a:solidFill>
                  <a:schemeClr val="tx2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571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3" y="12172855"/>
            <a:ext cx="1013481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3" y="12883883"/>
            <a:ext cx="1013481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6" y="9514459"/>
            <a:ext cx="1014239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tx2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507918" indent="0">
              <a:buNone/>
              <a:defRPr/>
            </a:lvl2pPr>
            <a:lvl3pPr marL="712264" indent="0">
              <a:buNone/>
              <a:defRPr/>
            </a:lvl3pPr>
            <a:lvl4pPr marL="861071" indent="0">
              <a:buNone/>
              <a:defRPr/>
            </a:lvl4pPr>
            <a:lvl5pPr marL="1001935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4" y="7821340"/>
            <a:ext cx="10188239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tx2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320C5F-0F53-6842-A11F-92876CF58F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2075" y="1076208"/>
            <a:ext cx="3531694" cy="15829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1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81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62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43" indent="-190481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24" indent="-206354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96" indent="-195772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7" y="4917538"/>
            <a:ext cx="6347334" cy="8684156"/>
          </a:xfrm>
          <a:prstGeom prst="rect">
            <a:avLst/>
          </a:prstGeom>
        </p:spPr>
        <p:txBody>
          <a:bodyPr/>
          <a:lstStyle>
            <a:lvl1pPr marL="190481" indent="-190481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380962" indent="-190481">
              <a:buClr>
                <a:schemeClr val="tx2"/>
              </a:buClr>
              <a:buSzPct val="60000"/>
              <a:defRPr sz="3333">
                <a:solidFill>
                  <a:schemeClr val="bg1">
                    <a:lumMod val="75000"/>
                  </a:schemeClr>
                </a:solidFill>
              </a:defRPr>
            </a:lvl2pPr>
            <a:lvl3pPr marL="571443" indent="-190481">
              <a:buClr>
                <a:schemeClr val="tx2"/>
              </a:buClr>
              <a:buSzPct val="60000"/>
              <a:defRPr sz="3000">
                <a:solidFill>
                  <a:schemeClr val="bg1">
                    <a:lumMod val="75000"/>
                  </a:schemeClr>
                </a:solidFill>
              </a:defRPr>
            </a:lvl3pPr>
            <a:lvl4pPr marL="761924" indent="-206354">
              <a:buClr>
                <a:schemeClr val="tx2"/>
              </a:buClr>
              <a:buSzPct val="60000"/>
              <a:defRPr sz="2666">
                <a:solidFill>
                  <a:schemeClr val="bg1">
                    <a:lumMod val="75000"/>
                  </a:schemeClr>
                </a:solidFill>
              </a:defRPr>
            </a:lvl4pPr>
            <a:lvl5pPr marL="957696" indent="-195772">
              <a:buClr>
                <a:schemeClr val="tx2"/>
              </a:buClr>
              <a:buSzPct val="60000"/>
              <a:defRPr sz="2666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0521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DA442B17-5BC4-4341-8365-3CC7AA8D66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4" y="-17477"/>
            <a:ext cx="15257461" cy="1527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8791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5190139-754E-6549-B828-FBD7C3D33C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524" y="-17477"/>
            <a:ext cx="15257461" cy="1527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2767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2927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6420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9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70467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51277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42" indent="-285708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  <a:lvl2pPr marL="761887" indent="-27512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2pPr>
            <a:lvl3pPr marL="1142829" indent="-182535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3pPr>
            <a:lvl4pPr marL="1518163" indent="-285650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4pPr>
            <a:lvl5pPr marL="1803813" indent="-280359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10685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3157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gue_for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48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1" y="12035344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53862" y="12951612"/>
            <a:ext cx="800505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25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403918583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6" y="11426183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6" y="12065918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6" y="12883886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7" y="9017299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6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782412" y="1159318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2052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603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103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76187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883328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44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4258270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" y="6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971701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358963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796050" y="14248145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9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36513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tx2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52" indent="-285715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05" indent="-27513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57" indent="-182540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5987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312333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56983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42312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3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4438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2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5526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3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091" marR="0" indent="-476091" algn="ctr" defTabSz="7617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3485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58" indent="-190476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34" indent="-190476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10" indent="-190476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011200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45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3796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1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0" indent="-28307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52" algn="l"/>
              </a:tabLst>
              <a:defRPr sz="4000"/>
            </a:lvl1pPr>
            <a:lvl2pPr marL="576721" indent="-28571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05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73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43" indent="-18783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796050" y="14248145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7014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6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52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30" indent="-190476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05" indent="-206349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73" indent="-195767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6" indent="-190476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380952" indent="-190476">
              <a:buClr>
                <a:schemeClr val="tx2"/>
              </a:buClr>
              <a:buSzPct val="60000"/>
              <a:defRPr sz="3333">
                <a:solidFill>
                  <a:schemeClr val="tx2"/>
                </a:solidFill>
              </a:defRPr>
            </a:lvl2pPr>
            <a:lvl3pPr marL="571430" indent="-190476">
              <a:buClr>
                <a:schemeClr val="tx2"/>
              </a:buClr>
              <a:buSzPct val="60000"/>
              <a:defRPr sz="3000">
                <a:solidFill>
                  <a:schemeClr val="tx2"/>
                </a:solidFill>
              </a:defRPr>
            </a:lvl3pPr>
            <a:lvl4pPr marL="761905" indent="-206349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4pPr>
            <a:lvl5pPr marL="957673" indent="-195767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72824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16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2" y="12035347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796050" y="14248148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02375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05457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49" y="14248148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913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94260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4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48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27483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8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08295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45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80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34526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54611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1452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25388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29C4F9-09FA-4F61-9403-7E1EE5A81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3996CE-67DD-48C3-A146-B4A22550A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087B5B-FAB4-4F6F-8C1D-42A6E70F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CF2B7-2D78-4E8E-96B2-EB0E479D6F6D}" type="datetimeFigureOut">
              <a:rPr lang="es-CO" smtClean="0"/>
              <a:t>7/01/25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C22BD8-C6F7-4DB7-AA68-7729AEACA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E89641-0F7E-48AC-9BED-C8512763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8CD0-F9EE-4C18-81D7-167BA89B6F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9505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2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53862" y="12951615"/>
            <a:ext cx="8005051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25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21998576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6" y="11426186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57134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6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3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4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7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6" y="12065921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6" y="12883889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9" y="9017302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507893" indent="0">
              <a:buNone/>
              <a:defRPr/>
            </a:lvl2pPr>
            <a:lvl3pPr marL="712229" indent="0">
              <a:buNone/>
              <a:defRPr/>
            </a:lvl3pPr>
            <a:lvl4pPr marL="861027" indent="0">
              <a:buNone/>
              <a:defRPr/>
            </a:lvl4pPr>
            <a:lvl5pPr marL="1001885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8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782412" y="1159321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6901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802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2011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0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30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56" indent="-666513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0058483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0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30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56" indent="-666513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2161165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44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515201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" y="6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6648439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0630207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12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11534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8" y="14248142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42" indent="-285708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887" indent="-27512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29" indent="-182535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163" indent="-285650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813" indent="-280359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39212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0999" indent="-19576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70" indent="-19047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41" indent="-19047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12" indent="-19047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883" indent="-19047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0999" indent="-19576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70" indent="-19047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41" indent="-19047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12" indent="-19047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883" indent="-19047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94475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0731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991127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6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2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0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26346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5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2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0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367849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6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079" marR="0" indent="-476079" algn="ctr" defTabSz="76172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19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3484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0999" indent="-195762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70" indent="-190471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41" indent="-190471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12" indent="-190471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883" indent="-190471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40" y="1011203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48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87636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3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91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63" indent="-283063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42" algn="l"/>
              </a:tabLst>
              <a:defRPr sz="4000"/>
            </a:lvl1pPr>
            <a:lvl2pPr marL="576706" indent="-28570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887" indent="-19576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49" indent="-19576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13" indent="-18782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10837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91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1" indent="-190471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42" indent="-190471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16" indent="-190471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887" indent="-206344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49" indent="-195762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1" indent="-190471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380942" indent="-190471">
              <a:buClr>
                <a:schemeClr val="tx2"/>
              </a:buClr>
              <a:buSzPct val="60000"/>
              <a:defRPr sz="3333">
                <a:solidFill>
                  <a:schemeClr val="tx2"/>
                </a:solidFill>
              </a:defRPr>
            </a:lvl2pPr>
            <a:lvl3pPr marL="571416" indent="-190471">
              <a:buClr>
                <a:schemeClr val="tx2"/>
              </a:buClr>
              <a:buSzPct val="60000"/>
              <a:defRPr sz="3000">
                <a:solidFill>
                  <a:schemeClr val="tx2"/>
                </a:solidFill>
              </a:defRPr>
            </a:lvl3pPr>
            <a:lvl4pPr marL="761887" indent="-206344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4pPr>
            <a:lvl5pPr marL="957649" indent="-195762">
              <a:buClr>
                <a:schemeClr val="tx2"/>
              </a:buClr>
              <a:buSzPct val="60000"/>
              <a:defRPr sz="2666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3" y="14248151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02182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218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5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4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4" y="12035350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796052" y="14248151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89662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05457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4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49" y="14248151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46956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5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3" y="14248151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289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5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7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0" y="14248151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49877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5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4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1" y="14248151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5864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5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18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4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796053" y="14248148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75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20726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7" y="6307727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5964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7" y="6307727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8" y="0"/>
            <a:ext cx="15222540" cy="152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7301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7" y="6307727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393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b="0" i="0">
              <a:solidFill>
                <a:schemeClr val="bg1"/>
              </a:solidFill>
              <a:latin typeface="CiscoSansTT ExtraLight" panose="020B03030202010203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646AED-DCC6-4FCF-99ED-C190DB3135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" y="0"/>
            <a:ext cx="15235440" cy="1523841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9768586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507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098F9D-1121-3D42-8845-722C8B659D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238413" cy="15238413"/>
          </a:xfrm>
          <a:prstGeom prst="rect">
            <a:avLst/>
          </a:prstGeom>
        </p:spPr>
      </p:pic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4" y="6307721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b="0" i="0">
              <a:solidFill>
                <a:schemeClr val="tx2"/>
              </a:solidFill>
              <a:latin typeface="CiscoSansTT ExtraLight" panose="020B03030202010203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25B577-5389-49AE-99BA-0ED3A08A03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7" y="0"/>
            <a:ext cx="15235440" cy="1523841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9768586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89941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c15="http://schemas.microsoft.com/office/drawing/2012/chart" xmlns:c="http://schemas.openxmlformats.org/drawingml/2006/chart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4376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000" b="0" i="0">
              <a:latin typeface="CiscoSansTT ExtraLight" panose="020B0303020201020303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 sz="3000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4AE74D-CDE6-40A2-8C76-85951C3AF3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2" y="0"/>
            <a:ext cx="15235452" cy="1523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18167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gue Midn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0E683ED-333E-71AE-8D5B-04FB014DE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2330" y="6198627"/>
            <a:ext cx="12788838" cy="1416247"/>
          </a:xfrm>
          <a:prstGeom prst="rect">
            <a:avLst/>
          </a:prstGeom>
        </p:spPr>
        <p:txBody>
          <a:bodyPr lIns="45720" tIns="45720" rIns="45720" bIns="45720" anchor="b"/>
          <a:lstStyle>
            <a:lvl1pPr marL="0" indent="0" algn="l">
              <a:lnSpc>
                <a:spcPts val="5999"/>
              </a:lnSpc>
              <a:buFont typeface="Arial" panose="020B0604020202020204" pitchFamily="34" charset="0"/>
              <a:buNone/>
              <a:defRPr sz="5499" b="0" i="0" spc="0" baseline="0">
                <a:solidFill>
                  <a:schemeClr val="accent1"/>
                </a:solidFill>
                <a:latin typeface="+mj-lt"/>
                <a:cs typeface="CiscoSansTT ExtraLight" panose="020B0303020201020303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40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9D8D2A-D2A5-CA4E-B972-B2CDE61D6D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5238413" cy="15238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38DE46-3909-AF4F-AFE9-3D5BEDE404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40896" y="6189751"/>
            <a:ext cx="7156621" cy="32077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9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6" y="11461830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666" b="0" i="0">
                <a:solidFill>
                  <a:schemeClr val="bg2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6" y="12172858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6" y="12883886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666" b="0" i="0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7" y="9514459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6" y="7821340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782412" y="1159318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pPr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09C2E4-CBE9-FF4A-B277-B062E65CEB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541"/>
            <a:ext cx="15238413" cy="1523132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70" y="3812273"/>
            <a:ext cx="7832286" cy="7613862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2">
                    <a:lumMod val="75000"/>
                  </a:schemeClr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07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76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>
                  <a:lumMod val="75000"/>
                </a:srgbClr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2">
                    <a:lumMod val="75000"/>
                  </a:schemeClr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8877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BCEB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32435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47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24411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6"/>
            <a:ext cx="15238413" cy="842345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56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426927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alpha val="60000"/>
                  </a:srgbClr>
                </a:solidFill>
                <a:ea typeface="ＭＳ Ｐゴシック" charset="0"/>
                <a:cs typeface="CiscoSans Thin"/>
              </a:rPr>
              <a:t>© 2017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9"/>
            <a:ext cx="14132508" cy="12640598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297902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52" indent="-285715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05" indent="-27513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57" indent="-182540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66057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3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70" y="3812276"/>
            <a:ext cx="7675062" cy="7613862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220665-6C61-EE48-AB0A-37B1BFD5F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72751" y="3402974"/>
            <a:ext cx="5113151" cy="8432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874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4763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85441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560334"/>
            <a:ext cx="13524092" cy="830958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4315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42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8" y="12289750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33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67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560335"/>
            <a:ext cx="13798658" cy="953973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091" marR="0" indent="-476091" algn="ctr" defTabSz="761747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>
                  <a:lumMod val="75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62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58" indent="-190476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34" indent="-190476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10" indent="-190476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011200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250800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80" userDrawn="1">
          <p15:clr>
            <a:srgbClr val="FBAE40"/>
          </p15:clr>
        </p15:guide>
        <p15:guide id="2" pos="4330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1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0" indent="-28307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52" algn="l"/>
              </a:tabLst>
              <a:defRPr sz="4000"/>
            </a:lvl1pPr>
            <a:lvl2pPr marL="576721" indent="-285715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05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73" indent="-19576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43" indent="-18783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09197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76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52" indent="-190476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30" indent="-190476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05" indent="-206349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73" indent="-195767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8" y="4917541"/>
            <a:ext cx="6347334" cy="8684156"/>
          </a:xfrm>
          <a:prstGeom prst="rect">
            <a:avLst/>
          </a:prstGeom>
        </p:spPr>
        <p:txBody>
          <a:bodyPr/>
          <a:lstStyle>
            <a:lvl1pPr marL="190476" indent="-190476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380952" indent="-190476">
              <a:buClr>
                <a:schemeClr val="tx2"/>
              </a:buClr>
              <a:buSzPct val="60000"/>
              <a:defRPr sz="3333">
                <a:solidFill>
                  <a:schemeClr val="bg2">
                    <a:lumMod val="75000"/>
                  </a:schemeClr>
                </a:solidFill>
              </a:defRPr>
            </a:lvl2pPr>
            <a:lvl3pPr marL="571430" indent="-190476">
              <a:buClr>
                <a:schemeClr val="tx2"/>
              </a:buClr>
              <a:buSzPct val="60000"/>
              <a:defRPr sz="3000">
                <a:solidFill>
                  <a:schemeClr val="bg2">
                    <a:lumMod val="75000"/>
                  </a:schemeClr>
                </a:solidFill>
              </a:defRPr>
            </a:lvl3pPr>
            <a:lvl4pPr marL="761905" indent="-206349">
              <a:buClr>
                <a:schemeClr val="tx2"/>
              </a:buClr>
              <a:buSzPct val="60000"/>
              <a:defRPr sz="2666">
                <a:solidFill>
                  <a:schemeClr val="bg2">
                    <a:lumMod val="75000"/>
                  </a:schemeClr>
                </a:solidFill>
              </a:defRPr>
            </a:lvl4pPr>
            <a:lvl5pPr marL="957673" indent="-195767">
              <a:buClr>
                <a:schemeClr val="tx2"/>
              </a:buClr>
              <a:buSzPct val="60000"/>
              <a:defRPr sz="2666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9775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458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2" y="12035347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4167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5" pos="5343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BCEB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2" y="1575581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15890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5" pos="5343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71" y="3812276"/>
            <a:ext cx="10021296" cy="7613862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DDC7BF-B92F-F04E-879A-43BEF68CE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889196" y="3452975"/>
            <a:ext cx="4349217" cy="84939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267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824280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497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4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23370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497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71347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506" userDrawn="1">
          <p15:clr>
            <a:srgbClr val="FBAE40"/>
          </p15:clr>
        </p15:guide>
        <p15:guide id="2" pos="4458" userDrawn="1">
          <p15:clr>
            <a:srgbClr val="FBAE40"/>
          </p15:clr>
        </p15:guide>
        <p15:guide id="3" pos="5343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8" y="4917212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13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2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90151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orient="horz" pos="6506" userDrawn="1">
          <p15:clr>
            <a:srgbClr val="FBAE40"/>
          </p15:clr>
        </p15:guide>
        <p15:guide id="3" pos="4458" userDrawn="1">
          <p15:clr>
            <a:srgbClr val="FBAE40"/>
          </p15:clr>
        </p15:guide>
        <p15:guide id="4" pos="5343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5" y="6307724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pPr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7857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5" y="11426180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5713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6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10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5" y="12065915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5" y="12883883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6" y="9017296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507918" indent="0">
              <a:buNone/>
              <a:defRPr/>
            </a:lvl2pPr>
            <a:lvl3pPr marL="712264" indent="0">
              <a:buNone/>
              <a:defRPr/>
            </a:lvl3pPr>
            <a:lvl4pPr marL="861071" indent="0">
              <a:buNone/>
              <a:defRPr/>
            </a:lvl4pPr>
            <a:lvl5pPr marL="1001935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4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782412" y="1159315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49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950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292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5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4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9" indent="-666547" algn="l">
              <a:lnSpc>
                <a:spcPct val="90000"/>
              </a:lnSpc>
              <a:defRPr sz="6666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60227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5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4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9" indent="-666547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73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58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4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9" indent="-666547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2" y="11965844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2126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7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00459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5454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6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652704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62" indent="-285721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24" indent="-275139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86" indent="-182545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40" indent="-285663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903" indent="-280372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99650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74" indent="-190481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55" indent="-190481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36" indent="-190481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0152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5144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49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888907" y="3993030"/>
            <a:ext cx="13524092" cy="787689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3333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5384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888907" y="3560339"/>
            <a:ext cx="13524092" cy="8319984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29536" y="12289747"/>
            <a:ext cx="11965940" cy="966516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1005858">
              <a:lnSpc>
                <a:spcPct val="100000"/>
              </a:lnSpc>
              <a:spcBef>
                <a:spcPct val="50000"/>
              </a:spcBef>
              <a:buNone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1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2" y="11965847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791023" y="3993030"/>
            <a:ext cx="13798658" cy="910704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476102" marR="0" indent="-476102" algn="ctr" defTabSz="761765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3485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4933359"/>
            <a:ext cx="6102738" cy="866833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91013" indent="-195772">
              <a:lnSpc>
                <a:spcPct val="95000"/>
              </a:lnSpc>
              <a:spcBef>
                <a:spcPts val="1850"/>
              </a:spcBef>
              <a:buClr>
                <a:schemeClr val="tx2"/>
              </a:buClr>
              <a:buSzPct val="60000"/>
              <a:buFont typeface="Arial"/>
              <a:buChar char="•"/>
              <a:defRPr sz="3333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481494" indent="-190481">
              <a:lnSpc>
                <a:spcPct val="95000"/>
              </a:lnSpc>
              <a:spcBef>
                <a:spcPts val="750"/>
              </a:spcBef>
              <a:buClr>
                <a:schemeClr val="tx2"/>
              </a:buClr>
              <a:buSzPct val="60000"/>
              <a:buFont typeface="Arial"/>
              <a:buChar char="•"/>
              <a:defRPr sz="3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671974" indent="-190481">
              <a:buClr>
                <a:schemeClr val="tx2"/>
              </a:buClr>
              <a:buSzPct val="60000"/>
              <a:buFont typeface="Arial"/>
              <a:buChar char="•"/>
              <a:defRPr sz="2666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862455" indent="-190481">
              <a:buClr>
                <a:schemeClr val="tx2"/>
              </a:buClr>
              <a:buSzPct val="60000"/>
              <a:buFont typeface="Arial"/>
              <a:buChar char="•"/>
              <a:defRPr sz="2333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052936" indent="-190481">
              <a:buClr>
                <a:schemeClr val="tx2"/>
              </a:buClr>
              <a:buSzPct val="60000"/>
              <a:buFont typeface="Arial"/>
              <a:buChar char="•"/>
              <a:defRPr sz="2000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011194"/>
            <a:ext cx="6143625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5333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94670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67838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480" userDrawn="1">
          <p15:clr>
            <a:srgbClr val="FBAE40"/>
          </p15:clr>
        </p15:guide>
        <p15:guide id="3" pos="4330" userDrawn="1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698430" y="4910156"/>
            <a:ext cx="6378441" cy="541810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75580"/>
            <a:ext cx="5918112" cy="12026116"/>
          </a:xfrm>
          <a:prstGeom prst="rect">
            <a:avLst/>
          </a:prstGeom>
        </p:spPr>
        <p:txBody>
          <a:bodyPr lIns="0" rIns="0" anchor="ctr" anchorCtr="0"/>
          <a:lstStyle>
            <a:lvl1pPr marL="283077" indent="-28307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380962" algn="l"/>
              </a:tabLst>
              <a:defRPr sz="4000"/>
            </a:lvl1pPr>
            <a:lvl2pPr marL="576734" indent="-285721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4000"/>
            </a:lvl2pPr>
            <a:lvl3pPr marL="761924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333"/>
            </a:lvl3pPr>
            <a:lvl4pPr marL="957696" indent="-19577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3000"/>
            </a:lvl4pPr>
            <a:lvl5pPr marL="1240773" indent="-1878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957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1512553"/>
            <a:ext cx="6347334" cy="1941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8494889" y="1512554"/>
            <a:ext cx="5918112" cy="12089141"/>
          </a:xfrm>
          <a:prstGeom prst="rect">
            <a:avLst/>
          </a:prstGeom>
        </p:spPr>
        <p:txBody>
          <a:bodyPr lIns="0" rIns="0"/>
          <a:lstStyle>
            <a:lvl1pPr marL="190481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1pPr>
            <a:lvl2pPr marL="380962" indent="-190481">
              <a:lnSpc>
                <a:spcPct val="100000"/>
              </a:lnSpc>
              <a:buClr>
                <a:schemeClr val="tx1"/>
              </a:buClr>
              <a:buSzPct val="60000"/>
              <a:defRPr sz="3333"/>
            </a:lvl2pPr>
            <a:lvl3pPr marL="571443" indent="-190481">
              <a:lnSpc>
                <a:spcPct val="100000"/>
              </a:lnSpc>
              <a:buClr>
                <a:schemeClr val="tx1"/>
              </a:buClr>
              <a:buSzPct val="60000"/>
              <a:defRPr sz="3000"/>
            </a:lvl3pPr>
            <a:lvl4pPr marL="761924" indent="-206354">
              <a:lnSpc>
                <a:spcPct val="100000"/>
              </a:lnSpc>
              <a:buClr>
                <a:schemeClr val="tx1"/>
              </a:buClr>
              <a:buSzPct val="60000"/>
              <a:defRPr sz="2666"/>
            </a:lvl4pPr>
            <a:lvl5pPr marL="957696" indent="-195772">
              <a:lnSpc>
                <a:spcPct val="100000"/>
              </a:lnSpc>
              <a:buClr>
                <a:schemeClr val="tx1"/>
              </a:buClr>
              <a:buSzPct val="60000"/>
              <a:defRPr sz="2666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729537" y="4917538"/>
            <a:ext cx="6347334" cy="8684156"/>
          </a:xfrm>
          <a:prstGeom prst="rect">
            <a:avLst/>
          </a:prstGeom>
        </p:spPr>
        <p:txBody>
          <a:bodyPr/>
          <a:lstStyle>
            <a:lvl1pPr marL="190481" indent="-190481">
              <a:buClr>
                <a:schemeClr val="tx2"/>
              </a:buClr>
              <a:buSzPct val="60000"/>
              <a:defRPr lang="en-US" sz="3333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380962" indent="-190481">
              <a:buClr>
                <a:schemeClr val="tx2"/>
              </a:buClr>
              <a:buSzPct val="60000"/>
              <a:defRPr sz="3333">
                <a:solidFill>
                  <a:schemeClr val="bg1"/>
                </a:solidFill>
              </a:defRPr>
            </a:lvl2pPr>
            <a:lvl3pPr marL="571443" indent="-190481">
              <a:buClr>
                <a:schemeClr val="tx2"/>
              </a:buClr>
              <a:buSzPct val="60000"/>
              <a:defRPr sz="3000">
                <a:solidFill>
                  <a:schemeClr val="bg1"/>
                </a:solidFill>
              </a:defRPr>
            </a:lvl3pPr>
            <a:lvl4pPr marL="761924" indent="-206354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</a:defRPr>
            </a:lvl4pPr>
            <a:lvl5pPr marL="957696" indent="-195772">
              <a:buClr>
                <a:schemeClr val="tx2"/>
              </a:buClr>
              <a:buSzPct val="60000"/>
              <a:defRPr sz="2666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598109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89570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4458" userDrawn="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2214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9968876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8481661" y="12035344"/>
            <a:ext cx="5931341" cy="155582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333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4771450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8578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8481661" y="1575578"/>
            <a:ext cx="5931341" cy="120261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438754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76469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2" pos="440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49108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4076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7632692" y="0"/>
            <a:ext cx="7605720" cy="15238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498511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7267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497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48" y="14248142"/>
            <a:ext cx="529931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0062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7632692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33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7" y="4917210"/>
            <a:ext cx="6347334" cy="54039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1140241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5333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8481661" y="1490920"/>
            <a:ext cx="5931341" cy="12110774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796050" y="14248142"/>
            <a:ext cx="5677787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kern="1200" spc="33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41887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93" userDrawn="1">
          <p15:clr>
            <a:srgbClr val="FBAE40"/>
          </p15:clr>
        </p15:guide>
        <p15:guide id="3" orient="horz" pos="6506" userDrawn="1">
          <p15:clr>
            <a:srgbClr val="FBAE40"/>
          </p15:clr>
        </p15:guide>
        <p15:guide id="4" pos="4458" userDrawn="1">
          <p15:clr>
            <a:srgbClr val="FBAE40"/>
          </p15:clr>
        </p15:guide>
        <p15:guide id="7" pos="5343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3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7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6271004" y="6307721"/>
            <a:ext cx="2696406" cy="254661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002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72858" y="4263442"/>
            <a:ext cx="6366584" cy="6711565"/>
          </a:xfrm>
        </p:spPr>
        <p:txBody>
          <a:bodyPr lIns="61715" tIns="34288" rIns="61715" bIns="34288" rtlCol="0">
            <a:noAutofit/>
          </a:bodyPr>
          <a:lstStyle>
            <a:lvl1pPr marL="0" indent="0" algn="l" defTabSz="1142799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7499" b="0" kern="1200" spc="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8203346" y="1939111"/>
            <a:ext cx="6442462" cy="1137801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FontTx/>
              <a:buNone/>
              <a:defRPr sz="2666" baseline="0">
                <a:solidFill>
                  <a:schemeClr val="tx1"/>
                </a:solidFill>
                <a:latin typeface="+mn-lt"/>
              </a:defRPr>
            </a:lvl1pPr>
            <a:lvl2pPr>
              <a:defRPr sz="2500"/>
            </a:lvl2pPr>
            <a:lvl3pPr>
              <a:defRPr sz="2500"/>
            </a:lvl3pPr>
            <a:lvl4pPr>
              <a:defRPr sz="2500"/>
            </a:lvl4pPr>
            <a:lvl5pPr>
              <a:defRPr sz="25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184468"/>
      </p:ext>
    </p:extLst>
  </p:cSld>
  <p:clrMapOvr>
    <a:masterClrMapping/>
  </p:clrMapOvr>
  <p:transition spd="slow">
    <p:wip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729537" y="3997674"/>
            <a:ext cx="6672630" cy="9009062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4000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7846033" y="3997732"/>
            <a:ext cx="6791199" cy="9010048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3333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 hasCustomPrompt="1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9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833107" y="9508792"/>
            <a:ext cx="7807299" cy="853633"/>
          </a:xfrm>
          <a:prstGeom prst="rect">
            <a:avLst/>
          </a:prstGeom>
        </p:spPr>
        <p:txBody>
          <a:bodyPr vert="horz" lIns="68574" tIns="34288" rIns="68574" bIns="34288" rtlCol="0">
            <a:noAutofit/>
          </a:bodyPr>
          <a:lstStyle>
            <a:lvl1pPr marL="0" indent="0" algn="l" defTabSz="1142799" rtl="0" eaLnBrk="1" latinLnBrk="0" hangingPunct="1">
              <a:lnSpc>
                <a:spcPct val="95000"/>
              </a:lnSpc>
              <a:spcBef>
                <a:spcPts val="1800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3000" kern="1200" baseline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5713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6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99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12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765798" y="7294140"/>
            <a:ext cx="7853444" cy="2271654"/>
          </a:xfrm>
        </p:spPr>
        <p:txBody>
          <a:bodyPr lIns="61715" tIns="34288" rIns="61715" bIns="34288" rtlCol="0" anchor="b">
            <a:noAutofit/>
          </a:bodyPr>
          <a:lstStyle>
            <a:lvl1pPr marL="0" indent="0" algn="l" defTabSz="1142799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8666" b="0" kern="1200" spc="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9233010" y="4261115"/>
            <a:ext cx="4460410" cy="6419888"/>
          </a:xfrm>
          <a:prstGeom prst="rect">
            <a:avLst/>
          </a:prstGeom>
        </p:spPr>
        <p:txBody>
          <a:bodyPr lIns="91420" tIns="45710" rIns="91420" bIns="45710" anchor="ctr" anchorCtr="1"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57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044527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Photo_4_gri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693138" y="2426861"/>
            <a:ext cx="6164150" cy="3245215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5999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7619206" y="0"/>
            <a:ext cx="7619207" cy="15238413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693138" y="6941944"/>
            <a:ext cx="6164150" cy="6151804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2981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4320" userDrawn="1">
          <p15:clr>
            <a:srgbClr val="FBAE40"/>
          </p15:clr>
        </p15:guide>
        <p15:guide id="2" orient="horz" pos="960" userDrawn="1">
          <p15:clr>
            <a:srgbClr val="FBAE40"/>
          </p15:clr>
        </p15:guide>
        <p15:guide id="3" orient="horz" pos="3164" userDrawn="1">
          <p15:clr>
            <a:srgbClr val="FBAE40"/>
          </p15:clr>
        </p15:guide>
        <p15:guide id="4" orient="horz" pos="8639" userDrawn="1">
          <p15:clr>
            <a:srgbClr val="FBAE40"/>
          </p15:clr>
        </p15:guide>
        <p15:guide id="5" pos="2720" userDrawn="1">
          <p15:clr>
            <a:srgbClr val="FBAE40"/>
          </p15:clr>
        </p15:guide>
        <p15:guide id="6" orient="horz" pos="2773" userDrawn="1">
          <p15:clr>
            <a:srgbClr val="FBAE40"/>
          </p15:clr>
        </p15:guide>
        <p15:guide id="7" pos="437" userDrawn="1">
          <p15:clr>
            <a:srgbClr val="FBAE40"/>
          </p15:clr>
        </p15:guide>
        <p15:guide id="8" pos="4800" userDrawn="1">
          <p15:clr>
            <a:srgbClr val="FBAE40"/>
          </p15:clr>
        </p15:guide>
        <p15:guide id="9" pos="6006" userDrawn="1">
          <p15:clr>
            <a:srgbClr val="FBAE40"/>
          </p15:clr>
        </p15:guide>
        <p15:guide id="10" pos="6734" userDrawn="1">
          <p15:clr>
            <a:srgbClr val="FBAE40"/>
          </p15:clr>
        </p15:guide>
        <p15:guide id="11" pos="8959" userDrawn="1">
          <p15:clr>
            <a:srgbClr val="FBAE40"/>
          </p15:clr>
        </p15:guide>
        <p15:guide id="12" orient="horz" pos="3591" userDrawn="1">
          <p15:clr>
            <a:srgbClr val="FBAE40"/>
          </p15:clr>
        </p15:guide>
        <p15:guide id="13" orient="horz" pos="1529" userDrawn="1">
          <p15:clr>
            <a:srgbClr val="FBAE40"/>
          </p15:clr>
        </p15:guide>
        <p15:guide id="14" orient="horz" pos="2121" userDrawn="1">
          <p15:clr>
            <a:srgbClr val="FBAE40"/>
          </p15:clr>
        </p15:guide>
        <p15:guide id="15" orient="horz" pos="4373" userDrawn="1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2493880"/>
            <a:ext cx="11428810" cy="5305225"/>
          </a:xfrm>
        </p:spPr>
        <p:txBody>
          <a:bodyPr anchor="b"/>
          <a:lstStyle>
            <a:lvl1pPr algn="ctr">
              <a:defRPr sz="7499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8003694"/>
            <a:ext cx="11428810" cy="3679089"/>
          </a:xfrm>
        </p:spPr>
        <p:txBody>
          <a:bodyPr/>
          <a:lstStyle>
            <a:lvl1pPr marL="0" indent="0" algn="ctr">
              <a:buNone/>
              <a:defRPr sz="3000"/>
            </a:lvl1pPr>
            <a:lvl2pPr marL="571443" indent="0" algn="ctr">
              <a:buNone/>
              <a:defRPr sz="2500"/>
            </a:lvl2pPr>
            <a:lvl3pPr marL="1142886" indent="0" algn="ctr">
              <a:buNone/>
              <a:defRPr sz="2250"/>
            </a:lvl3pPr>
            <a:lvl4pPr marL="1714329" indent="0" algn="ctr">
              <a:buNone/>
              <a:defRPr sz="2000"/>
            </a:lvl4pPr>
            <a:lvl5pPr marL="2285771" indent="0" algn="ctr">
              <a:buNone/>
              <a:defRPr sz="2000"/>
            </a:lvl5pPr>
            <a:lvl6pPr marL="2857214" indent="0" algn="ctr">
              <a:buNone/>
              <a:defRPr sz="2000"/>
            </a:lvl6pPr>
            <a:lvl7pPr marL="3428657" indent="0" algn="ctr">
              <a:buNone/>
              <a:defRPr sz="2000"/>
            </a:lvl7pPr>
            <a:lvl8pPr marL="4000100" indent="0" algn="ctr">
              <a:buNone/>
              <a:defRPr sz="2000"/>
            </a:lvl8pPr>
            <a:lvl9pPr marL="4571543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0BE-210D-48A0-8CF7-A0DD6C7A89A2}" type="datetimeFigureOut">
              <a:rPr lang="en-US" smtClean="0"/>
              <a:t>1/7/25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7FC91-02B4-4887-884A-3B77EA7ACA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795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782416" y="11426183"/>
            <a:ext cx="13825928" cy="853633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3000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5713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27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140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8545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568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281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9995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70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82416" y="12065918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782416" y="12883886"/>
            <a:ext cx="13825928" cy="853633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3000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2500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772077" y="9017299"/>
            <a:ext cx="13836267" cy="8858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3666" b="0" i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507906" indent="0">
              <a:buNone/>
              <a:defRPr/>
            </a:lvl2pPr>
            <a:lvl3pPr marL="712247" indent="0">
              <a:buNone/>
              <a:defRPr/>
            </a:lvl3pPr>
            <a:lvl4pPr marL="861049" indent="0">
              <a:buNone/>
              <a:defRPr/>
            </a:lvl4pPr>
            <a:lvl5pPr marL="1001910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709536" y="7324177"/>
            <a:ext cx="13898806" cy="1910112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6666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782412" y="1159318"/>
            <a:ext cx="1325742" cy="125209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52384" tIns="76192" rIns="152384" bIns="76192" numCol="1" anchor="t" anchorCtr="0" compatLnSpc="1">
            <a:prstTxWarp prst="textNoShape">
              <a:avLst/>
            </a:prstTxWarp>
          </a:bodyPr>
          <a:lstStyle/>
          <a:p>
            <a:pPr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>
                  <a:lumMod val="75000"/>
                </a:srgb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74466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580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693969" y="2712040"/>
            <a:ext cx="12662085" cy="7613862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7666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6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30079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5238413" cy="15238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3000">
              <a:solidFill>
                <a:srgbClr val="005073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780440" y="11601927"/>
            <a:ext cx="12985078" cy="1035021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1005833">
              <a:lnSpc>
                <a:spcPct val="100000"/>
              </a:lnSpc>
              <a:spcBef>
                <a:spcPct val="50000"/>
              </a:spcBef>
              <a:buNone/>
              <a:defRPr sz="3666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833"/>
            </a:lvl2pPr>
            <a:lvl3pPr>
              <a:buFont typeface="Arial" pitchFamily="34" charset="0"/>
              <a:buNone/>
              <a:defRPr sz="1833"/>
            </a:lvl3pPr>
            <a:lvl4pPr>
              <a:buFont typeface="Arial" pitchFamily="34" charset="0"/>
              <a:buNone/>
              <a:defRPr sz="1833"/>
            </a:lvl4pPr>
            <a:lvl5pPr>
              <a:buFont typeface="Arial" pitchFamily="34" charset="0"/>
              <a:buNone/>
              <a:defRPr sz="1833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479822" y="4564127"/>
            <a:ext cx="13285696" cy="6751407"/>
          </a:xfrm>
          <a:prstGeom prst="rect">
            <a:avLst/>
          </a:prstGeom>
        </p:spPr>
        <p:txBody>
          <a:bodyPr>
            <a:noAutofit/>
          </a:bodyPr>
          <a:lstStyle>
            <a:lvl1pPr marL="305963" indent="-666530" algn="l">
              <a:lnSpc>
                <a:spcPct val="90000"/>
              </a:lnSpc>
              <a:defRPr sz="6666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77512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38413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833353" y="11965847"/>
            <a:ext cx="13563774" cy="80021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4833"/>
              </a:lnSpc>
              <a:spcBef>
                <a:spcPts val="0"/>
              </a:spcBef>
              <a:buNone/>
              <a:defRPr sz="4000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94803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" y="6"/>
            <a:ext cx="15500324" cy="842345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47899" y="9049486"/>
            <a:ext cx="13938942" cy="871970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5333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9394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5243992" cy="15238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366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162530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5153755" cy="15238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761905" fontAlgn="base">
              <a:spcBef>
                <a:spcPct val="0"/>
              </a:spcBef>
              <a:spcAft>
                <a:spcPct val="0"/>
              </a:spcAft>
            </a:pPr>
            <a:endParaRPr lang="en-US" sz="1833">
              <a:solidFill>
                <a:srgbClr val="005073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796050" y="14248148"/>
            <a:ext cx="5777385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13300" y="712909"/>
            <a:ext cx="14132508" cy="12640598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250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673391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770421" y="3560334"/>
            <a:ext cx="13794137" cy="1004136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80952" indent="-285715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8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761905" indent="-275132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8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1142857" indent="-182540">
              <a:buClr>
                <a:schemeClr val="tx1"/>
              </a:buClr>
              <a:buSzPct val="8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518201" indent="-285656">
              <a:buClr>
                <a:schemeClr val="tx1"/>
              </a:buClr>
              <a:buSzPct val="8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803858" indent="-280365">
              <a:buClr>
                <a:schemeClr val="tx1"/>
              </a:buClr>
              <a:buSzPct val="8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93122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888906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7925618" y="3572659"/>
            <a:ext cx="6476326" cy="9134142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91006" indent="-195767">
              <a:lnSpc>
                <a:spcPct val="95000"/>
              </a:lnSpc>
              <a:spcBef>
                <a:spcPts val="1850"/>
              </a:spcBef>
              <a:buClr>
                <a:schemeClr val="tx1"/>
              </a:buClr>
              <a:buSzPct val="60000"/>
              <a:buFont typeface="Arial"/>
              <a:buChar char="•"/>
              <a:defRPr sz="3333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481482" indent="-190476">
              <a:lnSpc>
                <a:spcPct val="95000"/>
              </a:lnSpc>
              <a:spcBef>
                <a:spcPts val="750"/>
              </a:spcBef>
              <a:buClr>
                <a:schemeClr val="tx1"/>
              </a:buClr>
              <a:buSzPct val="60000"/>
              <a:buFont typeface="Arial"/>
              <a:buChar char="•"/>
              <a:defRPr sz="3000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671958" indent="-190476">
              <a:buClr>
                <a:schemeClr val="tx1"/>
              </a:buClr>
              <a:buSzPct val="60000"/>
              <a:buFont typeface="Arial"/>
              <a:buChar char="•"/>
              <a:defRPr sz="2666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862434" indent="-190476">
              <a:buClr>
                <a:schemeClr val="tx1"/>
              </a:buClr>
              <a:buSzPct val="60000"/>
              <a:buFont typeface="Arial"/>
              <a:buChar char="•"/>
              <a:defRPr sz="2333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1052910" indent="-190476">
              <a:buClr>
                <a:schemeClr val="tx1"/>
              </a:buClr>
              <a:buSzPct val="60000"/>
              <a:buFont typeface="Arial"/>
              <a:buChar char="•"/>
              <a:defRPr sz="2000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517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666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93472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97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9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slideLayout" Target="../slideLayouts/slideLayout222.xml"/><Relationship Id="rId18" Type="http://schemas.openxmlformats.org/officeDocument/2006/relationships/slideLayout" Target="../slideLayouts/slideLayout227.xml"/><Relationship Id="rId26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12.xml"/><Relationship Id="rId21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16.xml"/><Relationship Id="rId12" Type="http://schemas.openxmlformats.org/officeDocument/2006/relationships/slideLayout" Target="../slideLayouts/slideLayout221.xml"/><Relationship Id="rId17" Type="http://schemas.openxmlformats.org/officeDocument/2006/relationships/slideLayout" Target="../slideLayouts/slideLayout226.xml"/><Relationship Id="rId25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11.xml"/><Relationship Id="rId16" Type="http://schemas.openxmlformats.org/officeDocument/2006/relationships/slideLayout" Target="../slideLayouts/slideLayout225.xml"/><Relationship Id="rId20" Type="http://schemas.openxmlformats.org/officeDocument/2006/relationships/slideLayout" Target="../slideLayouts/slideLayout229.xml"/><Relationship Id="rId29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24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14.xml"/><Relationship Id="rId15" Type="http://schemas.openxmlformats.org/officeDocument/2006/relationships/slideLayout" Target="../slideLayouts/slideLayout224.xml"/><Relationship Id="rId23" Type="http://schemas.openxmlformats.org/officeDocument/2006/relationships/slideLayout" Target="../slideLayouts/slideLayout232.xml"/><Relationship Id="rId28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19.xml"/><Relationship Id="rId19" Type="http://schemas.openxmlformats.org/officeDocument/2006/relationships/slideLayout" Target="../slideLayouts/slideLayout228.xml"/><Relationship Id="rId31" Type="http://schemas.openxmlformats.org/officeDocument/2006/relationships/theme" Target="../theme/theme11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slideLayout" Target="../slideLayouts/slideLayout223.xml"/><Relationship Id="rId22" Type="http://schemas.openxmlformats.org/officeDocument/2006/relationships/slideLayout" Target="../slideLayouts/slideLayout231.xml"/><Relationship Id="rId27" Type="http://schemas.openxmlformats.org/officeDocument/2006/relationships/slideLayout" Target="../slideLayouts/slideLayout236.xml"/><Relationship Id="rId30" Type="http://schemas.openxmlformats.org/officeDocument/2006/relationships/slideLayout" Target="../slideLayouts/slideLayout23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7.xml"/><Relationship Id="rId13" Type="http://schemas.openxmlformats.org/officeDocument/2006/relationships/slideLayout" Target="../slideLayouts/slideLayout252.xml"/><Relationship Id="rId18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5.xml"/><Relationship Id="rId3" Type="http://schemas.openxmlformats.org/officeDocument/2006/relationships/slideLayout" Target="../slideLayouts/slideLayout242.xml"/><Relationship Id="rId21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46.xml"/><Relationship Id="rId12" Type="http://schemas.openxmlformats.org/officeDocument/2006/relationships/slideLayout" Target="../slideLayouts/slideLayout251.xml"/><Relationship Id="rId17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64.xml"/><Relationship Id="rId2" Type="http://schemas.openxmlformats.org/officeDocument/2006/relationships/slideLayout" Target="../slideLayouts/slideLayout241.xml"/><Relationship Id="rId16" Type="http://schemas.openxmlformats.org/officeDocument/2006/relationships/slideLayout" Target="../slideLayouts/slideLayout255.xml"/><Relationship Id="rId20" Type="http://schemas.openxmlformats.org/officeDocument/2006/relationships/slideLayout" Target="../slideLayouts/slideLayout259.xml"/><Relationship Id="rId29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40.xml"/><Relationship Id="rId6" Type="http://schemas.openxmlformats.org/officeDocument/2006/relationships/slideLayout" Target="../slideLayouts/slideLayout245.xml"/><Relationship Id="rId11" Type="http://schemas.openxmlformats.org/officeDocument/2006/relationships/slideLayout" Target="../slideLayouts/slideLayout250.xml"/><Relationship Id="rId24" Type="http://schemas.openxmlformats.org/officeDocument/2006/relationships/slideLayout" Target="../slideLayouts/slideLayout263.xml"/><Relationship Id="rId5" Type="http://schemas.openxmlformats.org/officeDocument/2006/relationships/slideLayout" Target="../slideLayouts/slideLayout244.xml"/><Relationship Id="rId15" Type="http://schemas.openxmlformats.org/officeDocument/2006/relationships/slideLayout" Target="../slideLayouts/slideLayout254.xml"/><Relationship Id="rId23" Type="http://schemas.openxmlformats.org/officeDocument/2006/relationships/slideLayout" Target="../slideLayouts/slideLayout262.xml"/><Relationship Id="rId28" Type="http://schemas.openxmlformats.org/officeDocument/2006/relationships/slideLayout" Target="../slideLayouts/slideLayout267.xml"/><Relationship Id="rId10" Type="http://schemas.openxmlformats.org/officeDocument/2006/relationships/slideLayout" Target="../slideLayouts/slideLayout249.xml"/><Relationship Id="rId19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243.xml"/><Relationship Id="rId9" Type="http://schemas.openxmlformats.org/officeDocument/2006/relationships/slideLayout" Target="../slideLayouts/slideLayout248.xml"/><Relationship Id="rId14" Type="http://schemas.openxmlformats.org/officeDocument/2006/relationships/slideLayout" Target="../slideLayouts/slideLayout253.xml"/><Relationship Id="rId22" Type="http://schemas.openxmlformats.org/officeDocument/2006/relationships/slideLayout" Target="../slideLayouts/slideLayout261.xml"/><Relationship Id="rId27" Type="http://schemas.openxmlformats.org/officeDocument/2006/relationships/slideLayout" Target="../slideLayouts/slideLayout266.xml"/><Relationship Id="rId30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1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7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theme" Target="../theme/theme3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8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26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89.xml"/><Relationship Id="rId21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5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2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23" Type="http://schemas.openxmlformats.org/officeDocument/2006/relationships/slideLayout" Target="../slideLayouts/slideLayout109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Relationship Id="rId22" Type="http://schemas.openxmlformats.org/officeDocument/2006/relationships/slideLayout" Target="../slideLayouts/slideLayout108.xml"/><Relationship Id="rId27" Type="http://schemas.openxmlformats.org/officeDocument/2006/relationships/slideLayout" Target="../slideLayouts/slideLayout1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18" Type="http://schemas.openxmlformats.org/officeDocument/2006/relationships/slideLayout" Target="../slideLayouts/slideLayout131.xml"/><Relationship Id="rId26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5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29.xml"/><Relationship Id="rId20" Type="http://schemas.openxmlformats.org/officeDocument/2006/relationships/slideLayout" Target="../slideLayouts/slideLayout133.xml"/><Relationship Id="rId29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24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8.xml"/><Relationship Id="rId23" Type="http://schemas.openxmlformats.org/officeDocument/2006/relationships/slideLayout" Target="../slideLayouts/slideLayout136.xml"/><Relationship Id="rId28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23.xml"/><Relationship Id="rId19" Type="http://schemas.openxmlformats.org/officeDocument/2006/relationships/slideLayout" Target="../slideLayouts/slideLayout132.xml"/><Relationship Id="rId31" Type="http://schemas.openxmlformats.org/officeDocument/2006/relationships/theme" Target="../theme/theme5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Relationship Id="rId22" Type="http://schemas.openxmlformats.org/officeDocument/2006/relationships/slideLayout" Target="../slideLayouts/slideLayout135.xml"/><Relationship Id="rId27" Type="http://schemas.openxmlformats.org/officeDocument/2006/relationships/slideLayout" Target="../slideLayouts/slideLayout140.xml"/><Relationship Id="rId30" Type="http://schemas.openxmlformats.org/officeDocument/2006/relationships/slideLayout" Target="../slideLayouts/slideLayout1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18" Type="http://schemas.openxmlformats.org/officeDocument/2006/relationships/slideLayout" Target="../slideLayouts/slideLayout161.xml"/><Relationship Id="rId26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46.xml"/><Relationship Id="rId21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slideLayout" Target="../slideLayouts/slideLayout160.xml"/><Relationship Id="rId25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45.xml"/><Relationship Id="rId16" Type="http://schemas.openxmlformats.org/officeDocument/2006/relationships/slideLayout" Target="../slideLayouts/slideLayout159.xml"/><Relationship Id="rId20" Type="http://schemas.openxmlformats.org/officeDocument/2006/relationships/slideLayout" Target="../slideLayouts/slideLayout163.xml"/><Relationship Id="rId29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24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23" Type="http://schemas.openxmlformats.org/officeDocument/2006/relationships/slideLayout" Target="../slideLayouts/slideLayout166.xml"/><Relationship Id="rId28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53.xml"/><Relationship Id="rId19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Relationship Id="rId22" Type="http://schemas.openxmlformats.org/officeDocument/2006/relationships/slideLayout" Target="../slideLayouts/slideLayout165.xml"/><Relationship Id="rId27" Type="http://schemas.openxmlformats.org/officeDocument/2006/relationships/slideLayout" Target="../slideLayouts/slideLayout170.xml"/><Relationship Id="rId30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18" Type="http://schemas.openxmlformats.org/officeDocument/2006/relationships/slideLayout" Target="../slideLayouts/slideLayout190.xml"/><Relationship Id="rId26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75.xml"/><Relationship Id="rId21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17" Type="http://schemas.openxmlformats.org/officeDocument/2006/relationships/slideLayout" Target="../slideLayouts/slideLayout189.xml"/><Relationship Id="rId25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74.xml"/><Relationship Id="rId16" Type="http://schemas.openxmlformats.org/officeDocument/2006/relationships/slideLayout" Target="../slideLayouts/slideLayout188.xml"/><Relationship Id="rId20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24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77.xml"/><Relationship Id="rId15" Type="http://schemas.openxmlformats.org/officeDocument/2006/relationships/slideLayout" Target="../slideLayouts/slideLayout187.xml"/><Relationship Id="rId23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182.xml"/><Relationship Id="rId19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slideLayout" Target="../slideLayouts/slideLayout186.xml"/><Relationship Id="rId22" Type="http://schemas.openxmlformats.org/officeDocument/2006/relationships/slideLayout" Target="../slideLayouts/slideLayout194.xml"/><Relationship Id="rId27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20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8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33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9" r:id="rId2"/>
    <p:sldLayoutId id="2147484013" r:id="rId3"/>
    <p:sldLayoutId id="2147484016" r:id="rId4"/>
    <p:sldLayoutId id="2147484017" r:id="rId5"/>
    <p:sldLayoutId id="2147484014" r:id="rId6"/>
    <p:sldLayoutId id="2147483978" r:id="rId7"/>
    <p:sldLayoutId id="2147483979" r:id="rId8"/>
    <p:sldLayoutId id="2147483980" r:id="rId9"/>
    <p:sldLayoutId id="2147483981" r:id="rId10"/>
    <p:sldLayoutId id="2147483879" r:id="rId11"/>
    <p:sldLayoutId id="2147483976" r:id="rId12"/>
    <p:sldLayoutId id="2147483885" r:id="rId13"/>
    <p:sldLayoutId id="2147484011" r:id="rId14"/>
    <p:sldLayoutId id="2147483985" r:id="rId15"/>
    <p:sldLayoutId id="2147483986" r:id="rId16"/>
    <p:sldLayoutId id="2147484012" r:id="rId17"/>
    <p:sldLayoutId id="2147483969" r:id="rId18"/>
    <p:sldLayoutId id="2147483968" r:id="rId19"/>
    <p:sldLayoutId id="2147483973" r:id="rId20"/>
    <p:sldLayoutId id="2147483967" r:id="rId21"/>
    <p:sldLayoutId id="2147483970" r:id="rId22"/>
    <p:sldLayoutId id="2147483987" r:id="rId23"/>
    <p:sldLayoutId id="2147483983" r:id="rId24"/>
    <p:sldLayoutId id="2147483971" r:id="rId25"/>
    <p:sldLayoutId id="2147483972" r:id="rId26"/>
    <p:sldLayoutId id="2147483897" r:id="rId27"/>
    <p:sldLayoutId id="2147484018" r:id="rId28"/>
  </p:sldLayoutIdLst>
  <p:txStyles>
    <p:titleStyle>
      <a:lvl1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24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48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71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95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7" indent="-283077" algn="l" defTabSz="1140241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99" indent="-359797" algn="l" defTabSz="1140241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95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4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9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616" indent="-285713" algn="l" defTabSz="1142847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84" indent="-285675" algn="l" defTabSz="1142847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967" indent="0" algn="l" defTabSz="1142847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7103" indent="-285713" algn="l" defTabSz="114284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2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7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9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11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544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96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393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3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"/>
              <a:t>El título va aquí</a:t>
            </a:r>
          </a:p>
        </p:txBody>
      </p:sp>
    </p:spTree>
    <p:extLst>
      <p:ext uri="{BB962C8B-B14F-4D97-AF65-F5344CB8AC3E}">
        <p14:creationId xmlns:p14="http://schemas.microsoft.com/office/powerpoint/2010/main" val="173219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</p:sldLayoutIdLst>
  <p:txStyles>
    <p:titleStyle>
      <a:lvl1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CiscoSansTT ExtraLight" panose="020B0303020201020303" pitchFamily="34" charset="0"/>
          <a:ea typeface="CiscoSansTT Thin" charset="0"/>
          <a:cs typeface="CiscoSansTT Thin" charset="0"/>
        </a:defRPr>
      </a:lvl1pPr>
      <a:lvl2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887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773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658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544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63" indent="-283063" algn="l" defTabSz="1140184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69" indent="-359777" algn="l" defTabSz="1140184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58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04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49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44" indent="-285700" algn="l" defTabSz="1142791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07" indent="-285661" algn="l" defTabSz="1142791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767" indent="0" algn="l" defTabSz="1142791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863" indent="-285700" algn="l" defTabSz="11427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391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1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184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583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6973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374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767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166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666681" y="497378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"/>
              <a:t>Título vai aqui</a:t>
            </a:r>
          </a:p>
        </p:txBody>
      </p:sp>
    </p:spTree>
    <p:extLst>
      <p:ext uri="{BB962C8B-B14F-4D97-AF65-F5344CB8AC3E}">
        <p14:creationId xmlns:p14="http://schemas.microsoft.com/office/powerpoint/2010/main" val="179258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40" r:id="rId2"/>
    <p:sldLayoutId id="2147484241" r:id="rId3"/>
    <p:sldLayoutId id="2147484242" r:id="rId4"/>
    <p:sldLayoutId id="2147484243" r:id="rId5"/>
    <p:sldLayoutId id="2147484244" r:id="rId6"/>
    <p:sldLayoutId id="2147484245" r:id="rId7"/>
    <p:sldLayoutId id="2147484246" r:id="rId8"/>
    <p:sldLayoutId id="2147484247" r:id="rId9"/>
    <p:sldLayoutId id="2147484248" r:id="rId10"/>
    <p:sldLayoutId id="2147484249" r:id="rId11"/>
    <p:sldLayoutId id="2147484250" r:id="rId12"/>
    <p:sldLayoutId id="2147484251" r:id="rId13"/>
    <p:sldLayoutId id="2147484252" r:id="rId14"/>
    <p:sldLayoutId id="2147484253" r:id="rId15"/>
    <p:sldLayoutId id="2147484254" r:id="rId16"/>
    <p:sldLayoutId id="2147484255" r:id="rId17"/>
    <p:sldLayoutId id="2147484256" r:id="rId18"/>
    <p:sldLayoutId id="2147484257" r:id="rId19"/>
    <p:sldLayoutId id="2147484258" r:id="rId20"/>
    <p:sldLayoutId id="2147484259" r:id="rId21"/>
    <p:sldLayoutId id="2147484260" r:id="rId22"/>
    <p:sldLayoutId id="2147484261" r:id="rId23"/>
    <p:sldLayoutId id="2147484262" r:id="rId24"/>
    <p:sldLayoutId id="2147484263" r:id="rId25"/>
    <p:sldLayoutId id="2147484264" r:id="rId26"/>
    <p:sldLayoutId id="2147484265" r:id="rId27"/>
    <p:sldLayoutId id="2147484266" r:id="rId28"/>
    <p:sldLayoutId id="2147484267" r:id="rId29"/>
    <p:sldLayoutId id="2147484170" r:id="rId30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803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1223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6119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  <p15:guide id="8" pos="6679" userDrawn="1">
          <p15:clr>
            <a:srgbClr val="F26B43"/>
          </p15:clr>
        </p15:guide>
        <p15:guide id="9" pos="6399" userDrawn="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666681" y="497381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5423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303" r:id="rId2"/>
    <p:sldLayoutId id="2147484304" r:id="rId3"/>
    <p:sldLayoutId id="2147484305" r:id="rId4"/>
    <p:sldLayoutId id="2147484306" r:id="rId5"/>
    <p:sldLayoutId id="2147484307" r:id="rId6"/>
    <p:sldLayoutId id="2147484308" r:id="rId7"/>
    <p:sldLayoutId id="2147484309" r:id="rId8"/>
    <p:sldLayoutId id="2147484310" r:id="rId9"/>
    <p:sldLayoutId id="2147484311" r:id="rId10"/>
    <p:sldLayoutId id="2147484312" r:id="rId11"/>
    <p:sldLayoutId id="2147484313" r:id="rId12"/>
    <p:sldLayoutId id="2147484314" r:id="rId13"/>
    <p:sldLayoutId id="2147484315" r:id="rId14"/>
    <p:sldLayoutId id="2147484316" r:id="rId15"/>
    <p:sldLayoutId id="2147484317" r:id="rId16"/>
    <p:sldLayoutId id="2147484318" r:id="rId17"/>
    <p:sldLayoutId id="2147484319" r:id="rId18"/>
    <p:sldLayoutId id="2147484320" r:id="rId19"/>
    <p:sldLayoutId id="2147484321" r:id="rId20"/>
    <p:sldLayoutId id="2147484322" r:id="rId21"/>
    <p:sldLayoutId id="2147484323" r:id="rId22"/>
    <p:sldLayoutId id="2147484324" r:id="rId23"/>
    <p:sldLayoutId id="2147484325" r:id="rId24"/>
    <p:sldLayoutId id="2147484326" r:id="rId25"/>
    <p:sldLayoutId id="2147484327" r:id="rId26"/>
    <p:sldLayoutId id="2147484328" r:id="rId27"/>
    <p:sldLayoutId id="2147484329" r:id="rId28"/>
    <p:sldLayoutId id="2147484330" r:id="rId29"/>
  </p:sldLayoutIdLst>
  <p:txStyles>
    <p:titleStyle>
      <a:lvl1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887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773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658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544" algn="l" defTabSz="114018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63" indent="-283063" algn="l" defTabSz="1140184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69" indent="-359777" algn="l" defTabSz="1140184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58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04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49" indent="-283063" algn="l" defTabSz="1140184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44" indent="-285700" algn="l" defTabSz="1142791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07" indent="-285661" algn="l" defTabSz="1142791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767" indent="0" algn="l" defTabSz="1142791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863" indent="-285700" algn="l" defTabSz="114279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391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791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184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583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6973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374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767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166" algn="l" defTabSz="1142791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803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1223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6119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  <p15:guide id="8" pos="6679" userDrawn="1">
          <p15:clr>
            <a:srgbClr val="F26B43"/>
          </p15:clr>
        </p15:guide>
        <p15:guide id="9" pos="6399" userDrawn="1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c15="http://schemas.microsoft.com/office/drawing/2012/chart" xmlns:c="http://schemas.openxmlformats.org/drawingml/2006/chart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68126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CiscoSansTT ExtraLight" panose="020B0303020201020303" pitchFamily="34" charset="0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005073"/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68439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  <p:sldLayoutId id="2147484037" r:id="rId17"/>
    <p:sldLayoutId id="2147484038" r:id="rId18"/>
    <p:sldLayoutId id="2147484039" r:id="rId19"/>
    <p:sldLayoutId id="2147484040" r:id="rId20"/>
    <p:sldLayoutId id="2147484041" r:id="rId21"/>
    <p:sldLayoutId id="2147484042" r:id="rId22"/>
    <p:sldLayoutId id="2147484043" r:id="rId23"/>
    <p:sldLayoutId id="2147484044" r:id="rId24"/>
    <p:sldLayoutId id="2147484045" r:id="rId25"/>
    <p:sldLayoutId id="2147484046" r:id="rId26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8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33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8855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  <p:sldLayoutId id="2147484066" r:id="rId19"/>
    <p:sldLayoutId id="2147484067" r:id="rId20"/>
    <p:sldLayoutId id="2147484068" r:id="rId21"/>
    <p:sldLayoutId id="2147484069" r:id="rId22"/>
    <p:sldLayoutId id="2147484070" r:id="rId23"/>
    <p:sldLayoutId id="2147484071" r:id="rId24"/>
    <p:sldLayoutId id="2147484072" r:id="rId25"/>
    <p:sldLayoutId id="2147484073" r:id="rId26"/>
    <p:sldLayoutId id="2147484074" r:id="rId27"/>
    <p:sldLayoutId id="2147484076" r:id="rId28"/>
    <p:sldLayoutId id="2147484077" r:id="rId29"/>
    <p:sldLayoutId id="2147484078" r:id="rId30"/>
    <p:sldLayoutId id="2147484079" r:id="rId31"/>
    <p:sldLayoutId id="2147484080" r:id="rId32"/>
  </p:sldLayoutIdLst>
  <p:txStyles>
    <p:titleStyle>
      <a:lvl1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24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48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71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95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7" indent="-283077" algn="l" defTabSz="1140241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99" indent="-359797" algn="l" defTabSz="1140241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95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4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9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616" indent="-285713" algn="l" defTabSz="1142847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84" indent="-285675" algn="l" defTabSz="1142847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967" indent="0" algn="l" defTabSz="1142847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7103" indent="-285713" algn="l" defTabSz="114284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2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7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9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11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544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96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393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796051" y="14248148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>
              <a:defRPr/>
            </a:pPr>
            <a:r>
              <a:rPr lang="en-US" sz="1000" spc="33">
                <a:solidFill>
                  <a:srgbClr val="FFFFFF">
                    <a:lumMod val="6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688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  <p:sldLayoutId id="2147484098" r:id="rId17"/>
    <p:sldLayoutId id="2147484099" r:id="rId18"/>
    <p:sldLayoutId id="2147484100" r:id="rId19"/>
    <p:sldLayoutId id="2147484101" r:id="rId20"/>
    <p:sldLayoutId id="2147484102" r:id="rId21"/>
    <p:sldLayoutId id="2147484103" r:id="rId22"/>
    <p:sldLayoutId id="2147484104" r:id="rId23"/>
    <p:sldLayoutId id="2147484105" r:id="rId24"/>
    <p:sldLayoutId id="2147484106" r:id="rId25"/>
    <p:sldLayoutId id="2147484107" r:id="rId26"/>
    <p:sldLayoutId id="2147484108" r:id="rId27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0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796051" y="14248148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78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33" baseline="0">
                <a:solidFill>
                  <a:schemeClr val="bg2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1645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  <p:sldLayoutId id="2147484122" r:id="rId13"/>
    <p:sldLayoutId id="2147484123" r:id="rId14"/>
    <p:sldLayoutId id="2147484124" r:id="rId15"/>
    <p:sldLayoutId id="2147484125" r:id="rId16"/>
    <p:sldLayoutId id="2147484126" r:id="rId17"/>
    <p:sldLayoutId id="2147484127" r:id="rId18"/>
    <p:sldLayoutId id="2147484128" r:id="rId19"/>
    <p:sldLayoutId id="2147484129" r:id="rId20"/>
    <p:sldLayoutId id="2147484130" r:id="rId21"/>
    <p:sldLayoutId id="2147484131" r:id="rId22"/>
    <p:sldLayoutId id="2147484132" r:id="rId23"/>
    <p:sldLayoutId id="2147484133" r:id="rId24"/>
    <p:sldLayoutId id="2147484134" r:id="rId25"/>
    <p:sldLayoutId id="2147484135" r:id="rId26"/>
    <p:sldLayoutId id="2147484136" r:id="rId27"/>
    <p:sldLayoutId id="2147484137" r:id="rId28"/>
    <p:sldLayoutId id="2147484138" r:id="rId29"/>
    <p:sldLayoutId id="2147484139" r:id="rId30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666681" y="497378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79258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  <p:sldLayoutId id="2147484158" r:id="rId18"/>
    <p:sldLayoutId id="2147484159" r:id="rId19"/>
    <p:sldLayoutId id="2147484160" r:id="rId20"/>
    <p:sldLayoutId id="2147484161" r:id="rId21"/>
    <p:sldLayoutId id="2147484162" r:id="rId22"/>
    <p:sldLayoutId id="2147484163" r:id="rId23"/>
    <p:sldLayoutId id="2147484164" r:id="rId24"/>
    <p:sldLayoutId id="2147484165" r:id="rId25"/>
    <p:sldLayoutId id="2147484166" r:id="rId26"/>
    <p:sldLayoutId id="2147484167" r:id="rId27"/>
    <p:sldLayoutId id="2147484168" r:id="rId28"/>
    <p:sldLayoutId id="2147484169" r:id="rId29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803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1223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6119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  <p15:guide id="8" pos="6679" userDrawn="1">
          <p15:clr>
            <a:srgbClr val="F26B43"/>
          </p15:clr>
        </p15:guide>
        <p15:guide id="9" pos="6399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194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796049" y="14248142"/>
            <a:ext cx="5667826" cy="2575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102633" tIns="51315" rIns="102633" bIns="51315" anchor="b">
            <a:spAutoFit/>
          </a:bodyPr>
          <a:lstStyle/>
          <a:p>
            <a:pPr defTabSz="101780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000" spc="33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14191368" y="14251857"/>
            <a:ext cx="432589" cy="2575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102633" tIns="51315" rIns="102633" bIns="51315" anchor="b">
            <a:spAutoFit/>
          </a:bodyPr>
          <a:lstStyle/>
          <a:p>
            <a:pPr algn="l" defTabSz="1017805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1000" kern="1200" spc="33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1017805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n-US" sz="1000" kern="1200" spc="33" baseline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40808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  <p:sldLayoutId id="2147484183" r:id="rId12"/>
    <p:sldLayoutId id="2147484184" r:id="rId13"/>
    <p:sldLayoutId id="2147484185" r:id="rId14"/>
    <p:sldLayoutId id="2147484186" r:id="rId15"/>
    <p:sldLayoutId id="2147484187" r:id="rId16"/>
    <p:sldLayoutId id="2147484188" r:id="rId17"/>
    <p:sldLayoutId id="2147484189" r:id="rId18"/>
    <p:sldLayoutId id="2147484190" r:id="rId19"/>
    <p:sldLayoutId id="2147484191" r:id="rId20"/>
    <p:sldLayoutId id="2147484192" r:id="rId21"/>
    <p:sldLayoutId id="2147484193" r:id="rId22"/>
    <p:sldLayoutId id="2147484194" r:id="rId23"/>
    <p:sldLayoutId id="2147484195" r:id="rId24"/>
    <p:sldLayoutId id="2147484196" r:id="rId25"/>
    <p:sldLayoutId id="2147484197" r:id="rId26"/>
  </p:sldLayoutIdLst>
  <p:txStyles>
    <p:titleStyle>
      <a:lvl1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bg1"/>
          </a:solidFill>
          <a:latin typeface="+mj-lt"/>
          <a:ea typeface="CiscoSansTT Thin" charset="0"/>
          <a:cs typeface="CiscoSansTT Thin" charset="0"/>
        </a:defRPr>
      </a:lvl1pPr>
      <a:lvl2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24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48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71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95" algn="l" defTabSz="1140241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7" indent="-283077" algn="l" defTabSz="1140241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99" indent="-359797" algn="l" defTabSz="1140241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95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4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96" indent="-283077" algn="l" defTabSz="1140241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616" indent="-285713" algn="l" defTabSz="1142847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84" indent="-285675" algn="l" defTabSz="1142847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967" indent="0" algn="l" defTabSz="1142847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7103" indent="-285713" algn="l" defTabSz="1142847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2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4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70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9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116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544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967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393" algn="l" defTabSz="1142847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666681" y="497378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48479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</p:sldLayoutIdLst>
  <p:txStyles>
    <p:titleStyle>
      <a:lvl1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90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811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715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619" algn="l" defTabSz="1140213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70" indent="-283070" algn="l" defTabSz="1140213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84" indent="-359787" algn="l" defTabSz="1140213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76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624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73" indent="-283070" algn="l" defTabSz="1140213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579" indent="-285706" algn="l" defTabSz="1142819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546" indent="-285668" algn="l" defTabSz="1142819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867" indent="0" algn="l" defTabSz="1142819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983" indent="-285706" algn="l" defTabSz="114281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406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22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640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7044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45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867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1279" algn="l" defTabSz="1142819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1803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1223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6119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  <p15:guide id="8" pos="6679" userDrawn="1">
          <p15:clr>
            <a:srgbClr val="F26B43"/>
          </p15:clr>
        </p15:guide>
        <p15:guide id="9" pos="6399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729534" y="1011209"/>
            <a:ext cx="13907698" cy="2168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"/>
              <a:t>El título va aquí</a:t>
            </a:r>
          </a:p>
        </p:txBody>
      </p:sp>
    </p:spTree>
    <p:extLst>
      <p:ext uri="{BB962C8B-B14F-4D97-AF65-F5344CB8AC3E}">
        <p14:creationId xmlns:p14="http://schemas.microsoft.com/office/powerpoint/2010/main" val="215762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</p:sldLayoutIdLst>
  <p:txStyles>
    <p:titleStyle>
      <a:lvl1pPr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4666" b="0" i="0" u="none" kern="1200" dirty="0">
          <a:solidFill>
            <a:schemeClr val="tx2"/>
          </a:solidFill>
          <a:latin typeface="CiscoSans ExtraLight" panose="020B0303020201020303" pitchFamily="34" charset="0"/>
          <a:ea typeface="CiscoSansTT Thin" charset="0"/>
          <a:cs typeface="CiscoSansTT Thin" charset="0"/>
        </a:defRPr>
      </a:lvl1pPr>
      <a:lvl2pPr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2pPr>
      <a:lvl3pPr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3pPr>
      <a:lvl4pPr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4pPr>
      <a:lvl5pPr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5pPr>
      <a:lvl6pPr marL="761847"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6pPr>
      <a:lvl7pPr marL="1523698"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7pPr>
      <a:lvl8pPr marL="2285545"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8pPr>
      <a:lvl9pPr marL="3047394" algn="l" defTabSz="1140128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5333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83050" indent="-283050" algn="l" defTabSz="1140128" rtl="0" eaLnBrk="1" fontAlgn="base" hangingPunct="1">
        <a:lnSpc>
          <a:spcPct val="95000"/>
        </a:lnSpc>
        <a:spcBef>
          <a:spcPts val="1791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25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597839" indent="-359757" algn="l" defTabSz="1140128" rtl="0" eaLnBrk="1" fontAlgn="base" hangingPunct="1">
        <a:lnSpc>
          <a:spcPct val="95000"/>
        </a:lnSpc>
        <a:spcBef>
          <a:spcPts val="1000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23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719523" indent="-283050" algn="l" defTabSz="1140128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200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838564" indent="-283050" algn="l" defTabSz="1140128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957603" indent="-283050" algn="l" defTabSz="1140128" rtl="0" eaLnBrk="1" fontAlgn="base" hangingPunct="1">
        <a:lnSpc>
          <a:spcPct val="95000"/>
        </a:lnSpc>
        <a:spcBef>
          <a:spcPts val="1042"/>
        </a:spcBef>
        <a:spcAft>
          <a:spcPct val="0"/>
        </a:spcAft>
        <a:buFont typeface="Arial" charset="0"/>
        <a:buChar char="•"/>
        <a:defRPr lang="en-US" sz="1833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439474" indent="-285686" algn="l" defTabSz="1142734" rtl="0" eaLnBrk="1" latinLnBrk="0" hangingPunct="1">
        <a:spcBef>
          <a:spcPts val="1000"/>
        </a:spcBef>
        <a:buFont typeface="Arial" pitchFamily="34" charset="0"/>
        <a:buChar char="•"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9427" indent="-285648" algn="l" defTabSz="1142734" rtl="0" eaLnBrk="1" latinLnBrk="0" hangingPunct="1">
        <a:spcBef>
          <a:spcPts val="1000"/>
        </a:spcBef>
        <a:buFont typeface="Arial" pitchFamily="34" charset="0"/>
        <a:buChar char="•"/>
        <a:defRPr sz="1333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999567" indent="0" algn="l" defTabSz="1142734" rtl="0" eaLnBrk="1" latinLnBrk="0" hangingPunct="1">
        <a:spcBef>
          <a:spcPct val="20000"/>
        </a:spcBef>
        <a:buFont typeface="Arial" pitchFamily="34" charset="0"/>
        <a:buNone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56623" indent="-285686" algn="l" defTabSz="114273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1pPr>
      <a:lvl2pPr marL="571361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1142734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3pPr>
      <a:lvl4pPr marL="1714099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4pPr>
      <a:lvl5pPr marL="2285470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5pPr>
      <a:lvl6pPr marL="2856833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6pPr>
      <a:lvl7pPr marL="3428204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7pPr>
      <a:lvl8pPr marL="3999567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8pPr>
      <a:lvl9pPr marL="4570936" algn="l" defTabSz="1142734" rtl="0" eaLnBrk="1" latinLnBrk="0" hangingPunct="1">
        <a:defRPr sz="23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568" userDrawn="1">
          <p15:clr>
            <a:srgbClr val="F26B43"/>
          </p15:clr>
        </p15:guide>
        <p15:guide id="2" pos="560" userDrawn="1">
          <p15:clr>
            <a:srgbClr val="F26B43"/>
          </p15:clr>
        </p15:guide>
        <p15:guide id="3" pos="9079" userDrawn="1">
          <p15:clr>
            <a:srgbClr val="F26B43"/>
          </p15:clr>
        </p15:guide>
        <p15:guide id="4" orient="horz" pos="2243" userDrawn="1">
          <p15:clr>
            <a:srgbClr val="F26B43"/>
          </p15:clr>
        </p15:guide>
        <p15:guide id="5" orient="horz" pos="992" userDrawn="1">
          <p15:clr>
            <a:srgbClr val="F26B43"/>
          </p15:clr>
        </p15:guide>
        <p15:guide id="6" pos="4793" userDrawn="1">
          <p15:clr>
            <a:srgbClr val="F26B43"/>
          </p15:clr>
        </p15:guide>
        <p15:guide id="7" orient="horz" pos="309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1">
            <a:extLst>
              <a:ext uri="{FF2B5EF4-FFF2-40B4-BE49-F238E27FC236}">
                <a16:creationId xmlns:a16="http://schemas.microsoft.com/office/drawing/2014/main" id="{2BE35D9D-5774-96B1-8938-85DB1D04BA4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0F08A17F-9579-12FC-724F-89FDE975F5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5482"/>
            <a:ext cx="15213016" cy="15263895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0250A0ED-B030-E380-1505-39A0D23F54B7}"/>
              </a:ext>
            </a:extLst>
          </p:cNvPr>
          <p:cNvSpPr txBox="1">
            <a:spLocks/>
          </p:cNvSpPr>
          <p:nvPr/>
        </p:nvSpPr>
        <p:spPr>
          <a:xfrm>
            <a:off x="1030288" y="11504936"/>
            <a:ext cx="5236042" cy="1457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523848" rtl="0" eaLnBrk="1" latinLnBrk="0" hangingPunct="1">
              <a:lnSpc>
                <a:spcPct val="90000"/>
              </a:lnSpc>
              <a:spcBef>
                <a:spcPts val="1667"/>
              </a:spcBef>
              <a:buFont typeface="Arial" panose="020B0604020202020204" pitchFamily="34" charset="0"/>
              <a:buNone/>
              <a:defRPr sz="4150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761924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333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523848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285771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3047695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809619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71543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33467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95390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523848" rtl="0" eaLnBrk="1" fontAlgn="auto" latinLnBrk="0" hangingPunct="1">
              <a:lnSpc>
                <a:spcPct val="90000"/>
              </a:lnSpc>
              <a:spcBef>
                <a:spcPts val="1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415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Lorem ipsum dolor sit amet</a:t>
            </a:r>
            <a:endParaRPr kumimoji="0" lang="es-ES_tradnl" sz="41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DC6F3452-5CAE-E908-4BCF-E755E7DE9355}"/>
              </a:ext>
            </a:extLst>
          </p:cNvPr>
          <p:cNvSpPr txBox="1">
            <a:spLocks/>
          </p:cNvSpPr>
          <p:nvPr/>
        </p:nvSpPr>
        <p:spPr>
          <a:xfrm>
            <a:off x="1030289" y="9620304"/>
            <a:ext cx="6588917" cy="110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523848" rtl="0" eaLnBrk="1" latinLnBrk="0" hangingPunct="1">
              <a:lnSpc>
                <a:spcPct val="90000"/>
              </a:lnSpc>
              <a:spcBef>
                <a:spcPts val="1667"/>
              </a:spcBef>
              <a:buFont typeface="Arial" panose="020B0604020202020204" pitchFamily="34" charset="0"/>
              <a:buNone/>
              <a:defRPr sz="7150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761924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4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523848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333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285771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3047695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4190581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2505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4429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6352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523848" rtl="0" eaLnBrk="1" fontAlgn="auto" latinLnBrk="0" hangingPunct="1">
              <a:lnSpc>
                <a:spcPct val="90000"/>
              </a:lnSpc>
              <a:spcBef>
                <a:spcPts val="1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15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Join</a:t>
            </a:r>
            <a:r>
              <a:rPr kumimoji="0" lang="es-ES_tradnl" sz="71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 </a:t>
            </a:r>
            <a:r>
              <a:rPr kumimoji="0" lang="es-ES_tradnl" sz="715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us</a:t>
            </a:r>
            <a:r>
              <a:rPr kumimoji="0" lang="es-ES_tradnl" sz="71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87894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1">
            <a:extLst>
              <a:ext uri="{FF2B5EF4-FFF2-40B4-BE49-F238E27FC236}">
                <a16:creationId xmlns:a16="http://schemas.microsoft.com/office/drawing/2014/main" id="{425161F3-9C90-ED92-CD39-594E144734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8A384BC8-D90A-C178-9CBB-3DDAB8F0E0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17027"/>
            <a:ext cx="15204437" cy="15238413"/>
          </a:xfrm>
          <a:prstGeom prst="rect">
            <a:avLst/>
          </a:prstGeom>
        </p:spPr>
      </p:pic>
      <p:sp>
        <p:nvSpPr>
          <p:cNvPr id="4" name="Subtitle 1">
            <a:extLst>
              <a:ext uri="{FF2B5EF4-FFF2-40B4-BE49-F238E27FC236}">
                <a16:creationId xmlns:a16="http://schemas.microsoft.com/office/drawing/2014/main" id="{F8C254BE-C3DE-9A01-07EF-2CB841FB1880}"/>
              </a:ext>
            </a:extLst>
          </p:cNvPr>
          <p:cNvSpPr txBox="1">
            <a:spLocks/>
          </p:cNvSpPr>
          <p:nvPr/>
        </p:nvSpPr>
        <p:spPr>
          <a:xfrm>
            <a:off x="923963" y="9937393"/>
            <a:ext cx="5236042" cy="14576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523848" rtl="0" eaLnBrk="1" latinLnBrk="0" hangingPunct="1">
              <a:lnSpc>
                <a:spcPct val="90000"/>
              </a:lnSpc>
              <a:spcBef>
                <a:spcPts val="1667"/>
              </a:spcBef>
              <a:buFont typeface="Arial" panose="020B0604020202020204" pitchFamily="34" charset="0"/>
              <a:buNone/>
              <a:defRPr sz="4150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761924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333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523848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285771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3047695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809619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571543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333467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095390" indent="0" algn="ctr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266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523848" rtl="0" eaLnBrk="1" fontAlgn="auto" latinLnBrk="0" hangingPunct="1">
              <a:lnSpc>
                <a:spcPct val="90000"/>
              </a:lnSpc>
              <a:spcBef>
                <a:spcPts val="1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415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Lorem ipsum dolor sit amet</a:t>
            </a:r>
            <a:endParaRPr kumimoji="0" lang="es-ES_tradnl" sz="41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E0123197-13FA-887B-A6A3-D91BC2CC4DA8}"/>
              </a:ext>
            </a:extLst>
          </p:cNvPr>
          <p:cNvSpPr txBox="1">
            <a:spLocks/>
          </p:cNvSpPr>
          <p:nvPr/>
        </p:nvSpPr>
        <p:spPr>
          <a:xfrm>
            <a:off x="923964" y="8052761"/>
            <a:ext cx="6588917" cy="110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523848" rtl="0" eaLnBrk="1" latinLnBrk="0" hangingPunct="1">
              <a:lnSpc>
                <a:spcPct val="90000"/>
              </a:lnSpc>
              <a:spcBef>
                <a:spcPts val="1667"/>
              </a:spcBef>
              <a:buFont typeface="Arial" panose="020B0604020202020204" pitchFamily="34" charset="0"/>
              <a:buNone/>
              <a:defRPr sz="7150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761924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4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523848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333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285771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3047695" indent="0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4190581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952505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714429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6476352" indent="-380962" algn="l" defTabSz="1523848" rtl="0" eaLnBrk="1" latinLnBrk="0" hangingPunct="1">
              <a:lnSpc>
                <a:spcPct val="90000"/>
              </a:lnSpc>
              <a:spcBef>
                <a:spcPts val="833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523848" rtl="0" eaLnBrk="1" fontAlgn="auto" latinLnBrk="0" hangingPunct="1">
              <a:lnSpc>
                <a:spcPct val="90000"/>
              </a:lnSpc>
              <a:spcBef>
                <a:spcPts val="1667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7150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Join</a:t>
            </a:r>
            <a:r>
              <a:rPr kumimoji="0" lang="es-ES_tradnl" sz="7150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 </a:t>
            </a:r>
            <a:r>
              <a:rPr kumimoji="0" lang="es-ES_tradnl" sz="7150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us!</a:t>
            </a:r>
            <a:endParaRPr kumimoji="0" lang="es-ES_tradnl" sz="7150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551826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10.xml><?xml version="1.0" encoding="utf-8"?>
<a:theme xmlns:a="http://schemas.openxmlformats.org/drawingml/2006/main" name="6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Y20 NetAcad PPT Template 16x9 Light Background" id="{D984579E-17D0-BA42-9739-083C05630F8A}" vid="{7AA0612E-D1AB-8F43-BBA9-9963D7C47D80}"/>
    </a:ext>
  </a:extLst>
</a:theme>
</file>

<file path=ppt/theme/theme11.xml><?xml version="1.0" encoding="utf-8"?>
<a:theme xmlns:a="http://schemas.openxmlformats.org/drawingml/2006/main" name="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12.xml><?xml version="1.0" encoding="utf-8"?>
<a:theme xmlns:a="http://schemas.openxmlformats.org/drawingml/2006/main" name="2_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13.xml><?xml version="1.0" encoding="utf-8"?>
<a:theme xmlns:a="http://schemas.openxmlformats.org/drawingml/2006/main" name="9_Cisco2019-JUNE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2019-JUNE" id="{0437F2C8-CB4F-469F-BF6F-3A1C0737E0B8}" vid="{04F9329C-4758-4970-B3D4-786D7C660532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ue theme 2015 16x9">
  <a:themeElements>
    <a:clrScheme name="Cisco Dark Template Colors_FINAL">
      <a:dk1>
        <a:srgbClr val="FFFFFF"/>
      </a:dk1>
      <a:lt1>
        <a:srgbClr val="005073"/>
      </a:lt1>
      <a:dk2>
        <a:srgbClr val="00BCEB"/>
      </a:dk2>
      <a:lt2>
        <a:srgbClr val="005073"/>
      </a:lt2>
      <a:accent1>
        <a:srgbClr val="00BCEB"/>
      </a:accent1>
      <a:accent2>
        <a:srgbClr val="6EBE4A"/>
      </a:accent2>
      <a:accent3>
        <a:srgbClr val="CDEBF9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3.xml><?xml version="1.0" encoding="utf-8"?>
<a:theme xmlns:a="http://schemas.openxmlformats.org/drawingml/2006/main" name="2_Blue theme 2015 16x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4.xml><?xml version="1.0" encoding="utf-8"?>
<a:theme xmlns:a="http://schemas.openxmlformats.org/drawingml/2006/main" name="3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5.xml><?xml version="1.0" encoding="utf-8"?>
<a:theme xmlns:a="http://schemas.openxmlformats.org/drawingml/2006/main" name="4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6.xml><?xml version="1.0" encoding="utf-8"?>
<a:theme xmlns:a="http://schemas.openxmlformats.org/drawingml/2006/main" name="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7.xml><?xml version="1.0" encoding="utf-8"?>
<a:theme xmlns:a="http://schemas.openxmlformats.org/drawingml/2006/main" name="5_Blue theme 2015 16x9">
  <a:themeElements>
    <a:clrScheme name="Custom 114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74BF4B"/>
      </a:accent2>
      <a:accent3>
        <a:srgbClr val="1E4471"/>
      </a:accent3>
      <a:accent4>
        <a:srgbClr val="9E9EA2"/>
      </a:accent4>
      <a:accent5>
        <a:srgbClr val="FBAB2C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8.xml><?xml version="1.0" encoding="utf-8"?>
<a:theme xmlns:a="http://schemas.openxmlformats.org/drawingml/2006/main" name="1_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9.xml><?xml version="1.0" encoding="utf-8"?>
<a:theme xmlns:a="http://schemas.openxmlformats.org/drawingml/2006/main" name="3_Cisco2019-JUNE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2019-JUNE" id="{0437F2C8-CB4F-469F-BF6F-3A1C0737E0B8}" vid="{04F9329C-4758-4970-B3D4-786D7C66053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BAEC8D87B6AA40A80E367F83B86D34" ma:contentTypeVersion="11" ma:contentTypeDescription="Crie um novo documento." ma:contentTypeScope="" ma:versionID="2dc9466abf17f02a5f3fe24ae12d8085">
  <xsd:schema xmlns:xsd="http://www.w3.org/2001/XMLSchema" xmlns:xs="http://www.w3.org/2001/XMLSchema" xmlns:p="http://schemas.microsoft.com/office/2006/metadata/properties" xmlns:ns2="e1430e72-149f-4ab9-844e-17c750476ffc" xmlns:ns3="55b6e5eb-f16c-4f74-8646-af156864893d" targetNamespace="http://schemas.microsoft.com/office/2006/metadata/properties" ma:root="true" ma:fieldsID="a141a66440d3c622f54133641f5b10f7" ns2:_="" ns3:_="">
    <xsd:import namespace="e1430e72-149f-4ab9-844e-17c750476ffc"/>
    <xsd:import namespace="55b6e5eb-f16c-4f74-8646-af15686489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30e72-149f-4ab9-844e-17c750476f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Marcações de imagem" ma:readOnly="false" ma:fieldId="{5cf76f15-5ced-4ddc-b409-7134ff3c332f}" ma:taxonomyMulti="true" ma:sspId="710261dd-85c0-4e16-8580-30375acfa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b6e5eb-f16c-4f74-8646-af156864893d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26ca615-a53c-4389-9f40-9f51f4ffd82e}" ma:internalName="TaxCatchAll" ma:showField="CatchAllData" ma:web="55b6e5eb-f16c-4f74-8646-af15686489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7D10EEB-D6B5-46BC-8AF2-B4C314C306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430e72-149f-4ab9-844e-17c750476ffc"/>
    <ds:schemaRef ds:uri="55b6e5eb-f16c-4f74-8646-af15686489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EDDACE7-C66E-4E2F-AE0E-835C44F9D4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35961</TotalTime>
  <Words>16</Words>
  <Application>Microsoft Macintosh PowerPoint</Application>
  <PresentationFormat>Personalizar</PresentationFormat>
  <Paragraphs>4</Paragraphs>
  <Slides>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13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23" baseType="lpstr">
      <vt:lpstr>ＭＳ Ｐゴシック</vt:lpstr>
      <vt:lpstr>Arial</vt:lpstr>
      <vt:lpstr>Calibri</vt:lpstr>
      <vt:lpstr>Ciscolight</vt:lpstr>
      <vt:lpstr>CiscoSans ExtraLight</vt:lpstr>
      <vt:lpstr>CiscoSansTT</vt:lpstr>
      <vt:lpstr>CiscoSansTT ExtraLight</vt:lpstr>
      <vt:lpstr>Blue theme 2015 16x9</vt:lpstr>
      <vt:lpstr>1_Blue theme 2015 16x9</vt:lpstr>
      <vt:lpstr>2_Blue theme 2015 16x9</vt:lpstr>
      <vt:lpstr>3_Blue theme 2015 16x9</vt:lpstr>
      <vt:lpstr>4_Blue theme 2015 16x9</vt:lpstr>
      <vt:lpstr>Cisco Corporate Template 2019</vt:lpstr>
      <vt:lpstr>5_Blue theme 2015 16x9</vt:lpstr>
      <vt:lpstr>1_Cisco Corporate Template 2019</vt:lpstr>
      <vt:lpstr>3_Cisco2019-JUNE</vt:lpstr>
      <vt:lpstr>6_Blue theme 2015 16x9</vt:lpstr>
      <vt:lpstr>Cisco Corporate Template 2019</vt:lpstr>
      <vt:lpstr>2_Cisco Corporate Template 2019</vt:lpstr>
      <vt:lpstr>9_Cisco2019-JUNE</vt:lpstr>
      <vt:lpstr>think-cell Slide</vt:lpstr>
      <vt:lpstr>Apresentação do PowerPoint</vt:lpstr>
      <vt:lpstr>Apresentação do PowerPoint</vt:lpstr>
    </vt:vector>
  </TitlesOfParts>
  <Company>NDS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Kara Sullivan -X (karsulli - BAY AREA TECHWORKERS at Cisco)</dc:creator>
  <cp:lastModifiedBy>Caroline Heidrich Seibert</cp:lastModifiedBy>
  <cp:revision>208</cp:revision>
  <cp:lastPrinted>2016-04-29T20:31:14Z</cp:lastPrinted>
  <dcterms:created xsi:type="dcterms:W3CDTF">2014-07-09T19:55:36Z</dcterms:created>
  <dcterms:modified xsi:type="dcterms:W3CDTF">2025-01-07T21:11:33Z</dcterms:modified>
</cp:coreProperties>
</file>