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3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5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6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7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8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theme/theme9.xml" ContentType="application/vnd.openxmlformats-officedocument.theme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0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11.xml" ContentType="application/vnd.openxmlformats-officedocument.theme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12.xml" ContentType="application/vnd.openxmlformats-officedocument.theme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3"/>
    <p:sldMasterId id="2147484020" r:id="rId4"/>
    <p:sldMasterId id="2147484047" r:id="rId5"/>
    <p:sldMasterId id="2147484081" r:id="rId6"/>
    <p:sldMasterId id="2147484109" r:id="rId7"/>
    <p:sldMasterId id="2147484140" r:id="rId8"/>
    <p:sldMasterId id="2147484171" r:id="rId9"/>
    <p:sldMasterId id="2147484200" r:id="rId10"/>
    <p:sldMasterId id="2147484208" r:id="rId11"/>
    <p:sldMasterId id="2147484211" r:id="rId12"/>
    <p:sldMasterId id="2147484238" r:id="rId13"/>
    <p:sldMasterId id="2147484301" r:id="rId14"/>
    <p:sldMasterId id="2147484365" r:id="rId15"/>
  </p:sldMasterIdLst>
  <p:notesMasterIdLst>
    <p:notesMasterId r:id="rId18"/>
  </p:notesMasterIdLst>
  <p:handoutMasterIdLst>
    <p:handoutMasterId r:id="rId19"/>
  </p:handoutMasterIdLst>
  <p:sldIdLst>
    <p:sldId id="2147483355" r:id="rId16"/>
    <p:sldId id="2147483356" r:id="rId17"/>
  </p:sldIdLst>
  <p:sldSz cx="15238413" cy="8002588"/>
  <p:notesSz cx="6858000" cy="9144000"/>
  <p:custDataLst>
    <p:tags r:id="rId20"/>
  </p:custDataLst>
  <p:defaultTextStyle>
    <a:defPPr>
      <a:defRPr lang="en-US"/>
    </a:defPPr>
    <a:lvl1pPr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739374"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478750"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2218125"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957500"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3696874" algn="l" defTabSz="739374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4436248" algn="l" defTabSz="739374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5175624" algn="l" defTabSz="739374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5914999" algn="l" defTabSz="739374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x" id="{82402CCA-F7C6-2548-AF23-3E2206F75BAC}">
          <p14:sldIdLst>
            <p14:sldId id="2147483355"/>
            <p14:sldId id="2147483356"/>
          </p14:sldIdLst>
        </p14:section>
      </p14:sectionLst>
    </p:ext>
    <p:ext uri="{EFAFB233-063F-42B5-8137-9DF3F51BA10A}">
      <p15:sldGuideLst xmlns:p15="http://schemas.microsoft.com/office/powerpoint/2012/main">
        <p15:guide id="1" pos="5239" userDrawn="1">
          <p15:clr>
            <a:srgbClr val="A4A3A4"/>
          </p15:clr>
        </p15:guide>
        <p15:guide id="2" orient="horz" pos="25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tesh Gohil" initials="" lastIdx="31" clrIdx="0"/>
  <p:cmAuthor id="1" name="Kate Ryan" initials="KR" lastIdx="11" clrIdx="1"/>
  <p:cmAuthor id="2" name="Kara Sullivan -X (karsulli - BAY AREA TECHWORKERS at Cisco)" initials="KS-(-BATaC" lastIdx="1" clrIdx="2">
    <p:extLst>
      <p:ext uri="{19B8F6BF-5375-455C-9EA6-DF929625EA0E}">
        <p15:presenceInfo xmlns:p15="http://schemas.microsoft.com/office/powerpoint/2012/main" userId="S::karsulli@cisco.com::1ef40174-24a0-4ad3-afbc-8f3ee758f4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669"/>
    <a:srgbClr val="FF67FF"/>
    <a:srgbClr val="00BCEB"/>
    <a:srgbClr val="9891A0"/>
    <a:srgbClr val="049FD9"/>
    <a:srgbClr val="B8E1D0"/>
    <a:srgbClr val="26194B"/>
    <a:srgbClr val="86DBF2"/>
    <a:srgbClr val="1FAED4"/>
    <a:srgbClr val="72C0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68"/>
    <p:restoredTop sz="95845"/>
  </p:normalViewPr>
  <p:slideViewPr>
    <p:cSldViewPr snapToGrid="0">
      <p:cViewPr varScale="1">
        <p:scale>
          <a:sx n="74" d="100"/>
          <a:sy n="74" d="100"/>
        </p:scale>
        <p:origin x="208" y="864"/>
      </p:cViewPr>
      <p:guideLst>
        <p:guide pos="5239"/>
        <p:guide orient="horz" pos="25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6.xml"/><Relationship Id="rId13" Type="http://schemas.openxmlformats.org/officeDocument/2006/relationships/slideMaster" Target="slideMasters/slideMaster11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5.xml"/><Relationship Id="rId12" Type="http://schemas.openxmlformats.org/officeDocument/2006/relationships/slideMaster" Target="slideMasters/slideMaster10.xml"/><Relationship Id="rId17" Type="http://schemas.openxmlformats.org/officeDocument/2006/relationships/slide" Target="slides/slide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Master" Target="slideMasters/slideMaster9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3.xml"/><Relationship Id="rId15" Type="http://schemas.openxmlformats.org/officeDocument/2006/relationships/slideMaster" Target="slideMasters/slideMaster13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8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slideMaster" Target="slideMasters/slideMaster7.xml"/><Relationship Id="rId14" Type="http://schemas.openxmlformats.org/officeDocument/2006/relationships/slideMaster" Target="slideMasters/slideMaster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E48B1C-1E6B-744F-8E6C-3836D33BC0D9}" type="datetimeFigureOut">
              <a:rPr lang="en-US"/>
              <a:pPr>
                <a:defRPr/>
              </a:pPr>
              <a:t>1/7/25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A8EAB7-F1BA-274C-91A9-46214A29E50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80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A637A29-4E7E-A24B-BAB1-D48C888F91E4}" type="datetimeFigureOut">
              <a:rPr lang="en-US"/>
              <a:pPr>
                <a:defRPr/>
              </a:pPr>
              <a:t>1/7/25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65100" y="685800"/>
            <a:ext cx="65278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7A1FA6-25DE-9E4E-A34D-CF67DE7DBDC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739374"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1478750"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2218125"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2957500"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3696874" algn="l" defTabSz="739374" rtl="0" eaLnBrk="1" latinLnBrk="0" hangingPunct="1">
      <a:defRPr sz="1941" kern="1200">
        <a:solidFill>
          <a:schemeClr val="tx1"/>
        </a:solidFill>
        <a:latin typeface="+mn-lt"/>
        <a:ea typeface="+mn-ea"/>
        <a:cs typeface="+mn-cs"/>
      </a:defRPr>
    </a:lvl6pPr>
    <a:lvl7pPr marL="4436248" algn="l" defTabSz="739374" rtl="0" eaLnBrk="1" latinLnBrk="0" hangingPunct="1">
      <a:defRPr sz="1941" kern="1200">
        <a:solidFill>
          <a:schemeClr val="tx1"/>
        </a:solidFill>
        <a:latin typeface="+mn-lt"/>
        <a:ea typeface="+mn-ea"/>
        <a:cs typeface="+mn-cs"/>
      </a:defRPr>
    </a:lvl7pPr>
    <a:lvl8pPr marL="5175624" algn="l" defTabSz="739374" rtl="0" eaLnBrk="1" latinLnBrk="0" hangingPunct="1">
      <a:defRPr sz="1941" kern="1200">
        <a:solidFill>
          <a:schemeClr val="tx1"/>
        </a:solidFill>
        <a:latin typeface="+mn-lt"/>
        <a:ea typeface="+mn-ea"/>
        <a:cs typeface="+mn-cs"/>
      </a:defRPr>
    </a:lvl8pPr>
    <a:lvl9pPr marL="5914999" algn="l" defTabSz="739374" rtl="0" eaLnBrk="1" latinLnBrk="0" hangingPunct="1">
      <a:defRPr sz="194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.xml"/><Relationship Id="rId4" Type="http://schemas.openxmlformats.org/officeDocument/2006/relationships/image" Target="../media/image10.emf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6.pn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8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3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482EFC-E81A-4C44-8A10-D1C0258C4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01" y="2"/>
            <a:ext cx="15219715" cy="80025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6DCA83-4AE9-8942-9646-D383DBA7B6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74" y="565183"/>
            <a:ext cx="3531699" cy="831318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3" y="6000561"/>
            <a:ext cx="10194742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3000" b="0" i="0">
                <a:solidFill>
                  <a:schemeClr val="bg1">
                    <a:lumMod val="75000"/>
                  </a:schemeClr>
                </a:solidFill>
                <a:latin typeface="+mn-lt"/>
                <a:cs typeface="CiscoSansTT ExtraLight"/>
              </a:defRPr>
            </a:lvl1pPr>
            <a:lvl2pPr marL="57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3" y="6336523"/>
            <a:ext cx="10194742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3" y="6766086"/>
            <a:ext cx="10194742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5" y="4735514"/>
            <a:ext cx="10205081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TT ExtraLight"/>
              </a:defRPr>
            </a:lvl1pPr>
            <a:lvl2pPr marL="507903" indent="0">
              <a:buNone/>
              <a:defRPr/>
            </a:lvl2pPr>
            <a:lvl3pPr marL="712243" indent="0">
              <a:buNone/>
              <a:defRPr/>
            </a:lvl3pPr>
            <a:lvl4pPr marL="861045" indent="0">
              <a:buNone/>
              <a:defRPr/>
            </a:lvl4pPr>
            <a:lvl5pPr marL="1001905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4" y="3846356"/>
            <a:ext cx="10275212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520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5153755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796050" y="7360255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3300" y="374389"/>
            <a:ext cx="1413250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5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1407915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888909" y="2096976"/>
            <a:ext cx="13524091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3332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41082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888909" y="1869745"/>
            <a:ext cx="13524091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93420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1023" y="2096977"/>
            <a:ext cx="13798658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76077" marR="0" indent="-476077" algn="ctr" defTabSz="7617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95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2590799"/>
            <a:ext cx="6102738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60000"/>
              <a:buFont typeface="Arial"/>
              <a:buChar char="•"/>
              <a:defRPr sz="3332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2"/>
              </a:buClr>
              <a:buSzPct val="60000"/>
              <a:buFont typeface="Arial"/>
              <a:buChar char="•"/>
              <a:defRPr sz="3000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71938" indent="-190470">
              <a:buClr>
                <a:schemeClr val="tx2"/>
              </a:buClr>
              <a:buSzPct val="60000"/>
              <a:buFont typeface="Arial"/>
              <a:buChar char="•"/>
              <a:defRPr sz="2666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862409" indent="-190470">
              <a:buClr>
                <a:schemeClr val="tx2"/>
              </a:buClr>
              <a:buSzPct val="60000"/>
              <a:buFont typeface="Arial"/>
              <a:buChar char="•"/>
              <a:defRPr sz="2333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52879" indent="-190470"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531041"/>
            <a:ext cx="6143625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5333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946701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9720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0" userDrawn="1">
          <p15:clr>
            <a:srgbClr val="FBAE40"/>
          </p15:clr>
        </p15:guide>
        <p15:guide id="2" pos="4329" userDrawn="1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98431" y="2578612"/>
            <a:ext cx="6378441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827430"/>
            <a:ext cx="5918112" cy="6315622"/>
          </a:xfrm>
          <a:prstGeom prst="rect">
            <a:avLst/>
          </a:prstGeom>
        </p:spPr>
        <p:txBody>
          <a:bodyPr lIns="0" rIns="0" anchor="ctr" anchorCtr="0"/>
          <a:lstStyle>
            <a:lvl1pPr marL="283062" indent="-28306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80941" algn="l"/>
              </a:tabLst>
              <a:defRPr sz="4000"/>
            </a:lvl1pPr>
            <a:lvl2pPr marL="576704" indent="-285707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4000"/>
            </a:lvl2pPr>
            <a:lvl3pPr marL="761883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332"/>
            </a:lvl3pPr>
            <a:lvl4pPr marL="957644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3000"/>
            </a:lvl4pPr>
            <a:lvl5pPr marL="1240705" indent="-18782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77738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716926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794331"/>
            <a:ext cx="6347334" cy="101958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794332"/>
            <a:ext cx="5918112" cy="6348720"/>
          </a:xfrm>
          <a:prstGeom prst="rect">
            <a:avLst/>
          </a:prstGeom>
        </p:spPr>
        <p:txBody>
          <a:bodyPr lIns="0" rIns="0"/>
          <a:lstStyle>
            <a:lvl1pPr marL="190470" indent="-190470">
              <a:lnSpc>
                <a:spcPct val="100000"/>
              </a:lnSpc>
              <a:buClr>
                <a:schemeClr val="tx1"/>
              </a:buClr>
              <a:buSzPct val="60000"/>
              <a:defRPr sz="3332"/>
            </a:lvl1pPr>
            <a:lvl2pPr marL="380941" indent="-190470">
              <a:lnSpc>
                <a:spcPct val="100000"/>
              </a:lnSpc>
              <a:buClr>
                <a:schemeClr val="tx1"/>
              </a:buClr>
              <a:buSzPct val="60000"/>
              <a:defRPr sz="3332"/>
            </a:lvl2pPr>
            <a:lvl3pPr marL="571412" indent="-190470">
              <a:lnSpc>
                <a:spcPct val="100000"/>
              </a:lnSpc>
              <a:buClr>
                <a:schemeClr val="tx1"/>
              </a:buClr>
              <a:buSzPct val="60000"/>
              <a:defRPr sz="3000"/>
            </a:lvl3pPr>
            <a:lvl4pPr marL="761883" indent="-206342">
              <a:lnSpc>
                <a:spcPct val="100000"/>
              </a:lnSpc>
              <a:buClr>
                <a:schemeClr val="tx1"/>
              </a:buClr>
              <a:buSzPct val="60000"/>
              <a:defRPr sz="2666"/>
            </a:lvl4pPr>
            <a:lvl5pPr marL="957644" indent="-195761">
              <a:lnSpc>
                <a:spcPct val="100000"/>
              </a:lnSpc>
              <a:buClr>
                <a:schemeClr val="tx1"/>
              </a:buClr>
              <a:buSzPct val="60000"/>
              <a:defRPr sz="266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29539" y="2582491"/>
            <a:ext cx="6347334" cy="4560561"/>
          </a:xfrm>
          <a:prstGeom prst="rect">
            <a:avLst/>
          </a:prstGeom>
        </p:spPr>
        <p:txBody>
          <a:bodyPr/>
          <a:lstStyle>
            <a:lvl1pPr marL="190470" indent="-190470">
              <a:buClr>
                <a:schemeClr val="tx2"/>
              </a:buClr>
              <a:buSzPct val="60000"/>
              <a:defRPr lang="en-US" sz="3332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1pPr>
            <a:lvl2pPr marL="380941" indent="-190470">
              <a:buClr>
                <a:schemeClr val="tx2"/>
              </a:buClr>
              <a:buSzPct val="60000"/>
              <a:defRPr sz="3332">
                <a:solidFill>
                  <a:schemeClr val="bg1">
                    <a:lumMod val="75000"/>
                  </a:schemeClr>
                </a:solidFill>
              </a:defRPr>
            </a:lvl2pPr>
            <a:lvl3pPr marL="571412" indent="-190470">
              <a:buClr>
                <a:schemeClr val="tx2"/>
              </a:buClr>
              <a:buSzPct val="60000"/>
              <a:defRPr sz="3000">
                <a:solidFill>
                  <a:schemeClr val="bg1">
                    <a:lumMod val="75000"/>
                  </a:schemeClr>
                </a:solidFill>
              </a:defRPr>
            </a:lvl3pPr>
            <a:lvl4pPr marL="761883" indent="-206342">
              <a:buClr>
                <a:schemeClr val="tx2"/>
              </a:buClr>
              <a:buSzPct val="60000"/>
              <a:defRPr sz="2666">
                <a:solidFill>
                  <a:schemeClr val="bg1">
                    <a:lumMod val="75000"/>
                  </a:schemeClr>
                </a:solidFill>
              </a:defRPr>
            </a:lvl4pPr>
            <a:lvl5pPr marL="957644" indent="-195761">
              <a:buClr>
                <a:schemeClr val="tx2"/>
              </a:buClr>
              <a:buSzPct val="60000"/>
              <a:defRPr sz="2666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59810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81731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459" userDrawn="1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29"/>
            <a:ext cx="5931341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81662" y="6320470"/>
            <a:ext cx="5931341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477144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47348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5" pos="5343" userDrawn="1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31"/>
            <a:ext cx="5931341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48" y="7350209"/>
            <a:ext cx="543875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56451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5" pos="5343" userDrawn="1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491088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93619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2" userDrawn="1">
          <p15:clr>
            <a:srgbClr val="FBAE40"/>
          </p15:clr>
        </p15:guide>
        <p15:guide id="3" pos="4459" userDrawn="1">
          <p15:clr>
            <a:srgbClr val="FBAE40"/>
          </p15:clr>
        </p15:guide>
        <p15:guide id="4" pos="5343" userDrawn="1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32694" y="0"/>
            <a:ext cx="7605721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50209"/>
            <a:ext cx="5498511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98515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2" userDrawn="1">
          <p15:clr>
            <a:srgbClr val="FBAE40"/>
          </p15:clr>
        </p15:guide>
        <p15:guide id="3" pos="4459" userDrawn="1">
          <p15:clr>
            <a:srgbClr val="FBAE40"/>
          </p15:clr>
        </p15:guide>
        <p15:guide id="4" pos="5343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50" indent="-285712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761901" indent="-275131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1142851" indent="-182540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518194" indent="-285654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803850" indent="-280364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644334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29931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812362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7" userDrawn="1">
          <p15:clr>
            <a:srgbClr val="FBAE40"/>
          </p15:clr>
        </p15:guide>
        <p15:guide id="2" pos="4459" userDrawn="1">
          <p15:clr>
            <a:srgbClr val="FBAE40"/>
          </p15:clr>
        </p15:guide>
        <p15:guide id="3" pos="5343" userDrawn="1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67778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8400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7" userDrawn="1">
          <p15:clr>
            <a:srgbClr val="FBAE40"/>
          </p15:clr>
        </p15:guide>
        <p15:guide id="3" pos="4459" userDrawn="1">
          <p15:clr>
            <a:srgbClr val="FBAE40"/>
          </p15:clr>
        </p15:guide>
        <p15:guide id="4" pos="5343" userDrawn="1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pPr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72994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651" y="2473"/>
          <a:ext cx="2645" cy="2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26" imgH="526" progId="TCLayout.ActiveDocument.1">
                  <p:embed/>
                </p:oleObj>
              </mc:Choice>
              <mc:Fallback>
                <p:oleObj name="think-cell Slide" r:id="rId3" imgW="526" imgH="52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51" y="2473"/>
                        <a:ext cx="2645" cy="2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29535" y="2096976"/>
            <a:ext cx="13907698" cy="49293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68141" indent="-372930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80000"/>
              <a:buFont typeface="Arial"/>
              <a:buChar char="•"/>
              <a:defRPr sz="616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846360" indent="-359702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1245736" indent="-285648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518156" indent="-285648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803805" indent="-280357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830838"/>
      </p:ext>
    </p:extLst>
  </p:cSld>
  <p:clrMapOvr>
    <a:masterClrMapping/>
  </p:clrMapOvr>
  <p:transition spd="med"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for events">
    <p:bg>
      <p:bgPr>
        <a:solidFill>
          <a:srgbClr val="003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5238413" cy="8002588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1" y="7340945"/>
            <a:ext cx="5554068" cy="661643"/>
          </a:xfrm>
          <a:prstGeom prst="rect">
            <a:avLst/>
          </a:prstGeom>
          <a:solidFill>
            <a:srgbClr val="003C5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5" y="6019283"/>
            <a:ext cx="8543607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666" b="0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5" y="6392685"/>
            <a:ext cx="8543607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5" y="6766088"/>
            <a:ext cx="8543607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6" y="4086597"/>
            <a:ext cx="10970092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7891" indent="0">
              <a:buNone/>
              <a:defRPr/>
            </a:lvl2pPr>
            <a:lvl3pPr marL="712226" indent="0">
              <a:buNone/>
              <a:defRPr/>
            </a:lvl3pPr>
            <a:lvl4pPr marL="861023" indent="0">
              <a:buNone/>
              <a:defRPr/>
            </a:lvl4pPr>
            <a:lvl5pPr marL="1001880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40" y="3197439"/>
            <a:ext cx="11019674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999" b="0" i="0" spc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26" y="522598"/>
            <a:ext cx="3278944" cy="705137"/>
          </a:xfrm>
          <a:prstGeom prst="rect">
            <a:avLst/>
          </a:prstGeom>
        </p:spPr>
      </p:pic>
      <p:sp>
        <p:nvSpPr>
          <p:cNvPr id="10" name="Text Placeholder 40"/>
          <p:cNvSpPr>
            <a:spLocks noGrp="1"/>
          </p:cNvSpPr>
          <p:nvPr>
            <p:ph type="body" sz="quarter" idx="14" hasCustomPrompt="1"/>
          </p:nvPr>
        </p:nvSpPr>
        <p:spPr>
          <a:xfrm>
            <a:off x="775547" y="7349266"/>
            <a:ext cx="8543607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rgbClr val="FFC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NetAcad.com</a:t>
            </a:r>
          </a:p>
        </p:txBody>
      </p:sp>
    </p:spTree>
    <p:extLst>
      <p:ext uri="{BB962C8B-B14F-4D97-AF65-F5344CB8AC3E}">
        <p14:creationId xmlns:p14="http://schemas.microsoft.com/office/powerpoint/2010/main" val="366185663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_for events">
    <p:bg>
      <p:bgPr>
        <a:solidFill>
          <a:srgbClr val="003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1" y="0"/>
            <a:ext cx="15238413" cy="8002588"/>
            <a:chOff x="0" y="0"/>
            <a:chExt cx="9144000" cy="5143500"/>
          </a:xfrm>
        </p:grpSpPr>
        <p:pic>
          <p:nvPicPr>
            <p:cNvPr id="11" name="Picture Placeholder 6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02" b="7802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" name="Rounded Rectangle 6"/>
            <p:cNvSpPr/>
            <p:nvPr userDrawn="1"/>
          </p:nvSpPr>
          <p:spPr>
            <a:xfrm>
              <a:off x="6820930" y="230659"/>
              <a:ext cx="502508" cy="82379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/>
          <p:cNvSpPr/>
          <p:nvPr userDrawn="1"/>
        </p:nvSpPr>
        <p:spPr>
          <a:xfrm>
            <a:off x="-1" y="6578205"/>
            <a:ext cx="15238413" cy="1424386"/>
          </a:xfrm>
          <a:prstGeom prst="rect">
            <a:avLst/>
          </a:prstGeom>
          <a:solidFill>
            <a:srgbClr val="011327">
              <a:alpha val="4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621373" y="2032519"/>
            <a:ext cx="6360710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r">
              <a:buNone/>
              <a:defRPr sz="2666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10282499" y="2405922"/>
            <a:ext cx="469958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r">
              <a:buFontTx/>
              <a:buNone/>
              <a:defRPr lang="en-US" sz="2666" b="0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11367033" y="2779324"/>
            <a:ext cx="3615047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r">
              <a:buFontTx/>
              <a:buNone/>
              <a:defRPr lang="en-US" sz="2333" b="0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359054" y="6701057"/>
            <a:ext cx="14453781" cy="84802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90000"/>
              </a:lnSpc>
              <a:buFont typeface="Arial" panose="020B0604020202020204" pitchFamily="34" charset="0"/>
              <a:buNone/>
              <a:defRPr sz="5999" b="0" i="0" spc="0" baseline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slide with photo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1727" y="182889"/>
            <a:ext cx="3048381" cy="655554"/>
          </a:xfrm>
          <a:prstGeom prst="rect">
            <a:avLst/>
          </a:prstGeom>
        </p:spPr>
      </p:pic>
      <p:sp>
        <p:nvSpPr>
          <p:cNvPr id="10" name="Text Placeholder 40"/>
          <p:cNvSpPr>
            <a:spLocks noGrp="1"/>
          </p:cNvSpPr>
          <p:nvPr>
            <p:ph type="body" sz="quarter" idx="14" hasCustomPrompt="1"/>
          </p:nvPr>
        </p:nvSpPr>
        <p:spPr>
          <a:xfrm>
            <a:off x="41182" y="7549085"/>
            <a:ext cx="2420685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000" b="0" i="0" kern="1200" dirty="0" smtClean="0">
                <a:solidFill>
                  <a:srgbClr val="FFC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NetAcad.com</a:t>
            </a:r>
          </a:p>
        </p:txBody>
      </p:sp>
    </p:spTree>
    <p:extLst>
      <p:ext uri="{BB962C8B-B14F-4D97-AF65-F5344CB8AC3E}">
        <p14:creationId xmlns:p14="http://schemas.microsoft.com/office/powerpoint/2010/main" val="229396355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6" y="6019283"/>
            <a:ext cx="8635200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666" b="0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6" y="6392685"/>
            <a:ext cx="8635200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6" y="6766088"/>
            <a:ext cx="8635200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8" y="4996604"/>
            <a:ext cx="13836267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7891" indent="0">
              <a:buNone/>
              <a:defRPr/>
            </a:lvl2pPr>
            <a:lvl3pPr marL="712226" indent="0">
              <a:buNone/>
              <a:defRPr/>
            </a:lvl3pPr>
            <a:lvl4pPr marL="861023" indent="0">
              <a:buNone/>
              <a:defRPr/>
            </a:lvl4pPr>
            <a:lvl5pPr marL="1001880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6" y="4107446"/>
            <a:ext cx="1389880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4637" y="184270"/>
            <a:ext cx="3716751" cy="34700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26" y="522598"/>
            <a:ext cx="3278944" cy="70513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4000" contras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229" y="-9155"/>
            <a:ext cx="7358369" cy="3002681"/>
          </a:xfrm>
          <a:prstGeom prst="rect">
            <a:avLst/>
          </a:prstGeom>
        </p:spPr>
      </p:pic>
      <p:sp>
        <p:nvSpPr>
          <p:cNvPr id="12" name="Text Placeholder 40"/>
          <p:cNvSpPr>
            <a:spLocks noGrp="1"/>
          </p:cNvSpPr>
          <p:nvPr>
            <p:ph type="body" sz="quarter" idx="14" hasCustomPrompt="1"/>
          </p:nvPr>
        </p:nvSpPr>
        <p:spPr>
          <a:xfrm>
            <a:off x="775547" y="7349266"/>
            <a:ext cx="8543607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NetAcad.com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612D0A4-CDF1-714F-87E3-B8924EE9F38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806334" y="5044874"/>
            <a:ext cx="2740989" cy="255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6685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29528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for ev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0981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70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8907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1004" indent="-195766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80" indent="-190476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54" indent="-190476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30" indent="-190476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904" indent="-190476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925619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1004" indent="-195766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80" indent="-190476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54" indent="-190476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30" indent="-190476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904" indent="-190476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0305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324822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306974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23841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833353" y="6093985"/>
            <a:ext cx="13563775" cy="8002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833"/>
              </a:lnSpc>
              <a:spcBef>
                <a:spcPts val="0"/>
              </a:spcBef>
              <a:buNone/>
              <a:defRPr sz="400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082895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5500324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47899" y="4752418"/>
            <a:ext cx="13938943" cy="871970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5333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313460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4399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1047569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0"/>
            <a:ext cx="15153755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3300" y="374391"/>
            <a:ext cx="1413250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5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3532288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41" indent="-285707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761883" indent="-275124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2822" indent="-182534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518156" indent="-285648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1803805" indent="-280357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18389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8907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925619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92298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005163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204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672446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888909" y="2096976"/>
            <a:ext cx="13524091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3332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8884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888909" y="1869745"/>
            <a:ext cx="13524091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3821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2590799"/>
            <a:ext cx="6102738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60000"/>
              <a:buFont typeface="Arial"/>
              <a:buChar char="•"/>
              <a:defRPr sz="3332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2"/>
              </a:buClr>
              <a:buSzPct val="60000"/>
              <a:buFont typeface="Arial"/>
              <a:buChar char="•"/>
              <a:defRPr sz="3000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671938" indent="-190470">
              <a:buClr>
                <a:schemeClr val="tx2"/>
              </a:buClr>
              <a:buSzPct val="60000"/>
              <a:buFont typeface="Arial"/>
              <a:buChar char="•"/>
              <a:defRPr sz="2666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862409" indent="-190470">
              <a:buClr>
                <a:schemeClr val="tx2"/>
              </a:buClr>
              <a:buSzPct val="60000"/>
              <a:buFont typeface="Arial"/>
              <a:buChar char="•"/>
              <a:defRPr sz="2333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1052879" indent="-190470"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531041"/>
            <a:ext cx="6143625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533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59304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80" userDrawn="1">
          <p15:clr>
            <a:srgbClr val="FBAE40"/>
          </p15:clr>
        </p15:guide>
        <p15:guide id="3" pos="4329" userDrawn="1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98431" y="2578612"/>
            <a:ext cx="6378441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827430"/>
            <a:ext cx="5918112" cy="6315622"/>
          </a:xfrm>
          <a:prstGeom prst="rect">
            <a:avLst/>
          </a:prstGeom>
        </p:spPr>
        <p:txBody>
          <a:bodyPr lIns="0" rIns="0" anchor="ctr" anchorCtr="0"/>
          <a:lstStyle>
            <a:lvl1pPr marL="283062" indent="-28306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80941" algn="l"/>
              </a:tabLst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6704" indent="-285707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61883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332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57644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40705" indent="-18782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6941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794331"/>
            <a:ext cx="6347334" cy="101958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794332"/>
            <a:ext cx="5918112" cy="6348720"/>
          </a:xfrm>
          <a:prstGeom prst="rect">
            <a:avLst/>
          </a:prstGeom>
        </p:spPr>
        <p:txBody>
          <a:bodyPr lIns="0" rIns="0"/>
          <a:lstStyle>
            <a:lvl1pPr marL="190470" indent="-190470">
              <a:lnSpc>
                <a:spcPct val="100000"/>
              </a:lnSpc>
              <a:buClr>
                <a:schemeClr val="tx1"/>
              </a:buClr>
              <a:buSzPct val="60000"/>
              <a:defRPr sz="3332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80941" indent="-190470">
              <a:lnSpc>
                <a:spcPct val="100000"/>
              </a:lnSpc>
              <a:buClr>
                <a:schemeClr val="tx1"/>
              </a:buClr>
              <a:buSzPct val="60000"/>
              <a:defRPr sz="3332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71412" indent="-190470">
              <a:lnSpc>
                <a:spcPct val="100000"/>
              </a:lnSpc>
              <a:buClr>
                <a:schemeClr val="tx1"/>
              </a:buClr>
              <a:buSzPct val="60000"/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61883" indent="-206342">
              <a:lnSpc>
                <a:spcPct val="100000"/>
              </a:lnSpc>
              <a:buClr>
                <a:schemeClr val="tx1"/>
              </a:buClr>
              <a:buSzPct val="60000"/>
              <a:defRPr sz="2666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57644" indent="-195761">
              <a:lnSpc>
                <a:spcPct val="100000"/>
              </a:lnSpc>
              <a:buClr>
                <a:schemeClr val="tx1"/>
              </a:buClr>
              <a:buSzPct val="60000"/>
              <a:defRPr sz="2666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29539" y="2582491"/>
            <a:ext cx="6347334" cy="4560561"/>
          </a:xfrm>
          <a:prstGeom prst="rect">
            <a:avLst/>
          </a:prstGeom>
        </p:spPr>
        <p:txBody>
          <a:bodyPr/>
          <a:lstStyle>
            <a:lvl1pPr marL="190470" indent="-190470">
              <a:buClr>
                <a:schemeClr val="tx2"/>
              </a:buClr>
              <a:buSzPct val="60000"/>
              <a:defRPr lang="en-US" sz="3332" kern="1200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  <a:lvl2pPr marL="380941" indent="-190470">
              <a:buClr>
                <a:schemeClr val="tx2"/>
              </a:buClr>
              <a:buSzPct val="60000"/>
              <a:defRPr sz="3332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71412" indent="-190470">
              <a:buClr>
                <a:schemeClr val="tx2"/>
              </a:buClr>
              <a:buSzPct val="60000"/>
              <a:defRPr sz="3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61883" indent="-206342">
              <a:buClr>
                <a:schemeClr val="tx2"/>
              </a:buClr>
              <a:buSzPct val="60000"/>
              <a:defRPr sz="2666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57644" indent="-195761">
              <a:buClr>
                <a:schemeClr val="tx2"/>
              </a:buClr>
              <a:buSzPct val="60000"/>
              <a:defRPr sz="2666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4896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4459" userDrawn="1">
          <p15:clr>
            <a:srgbClr val="FBAE4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29"/>
            <a:ext cx="5931341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81662" y="6320470"/>
            <a:ext cx="5931341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333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9934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31"/>
            <a:ext cx="5931341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017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4236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32694" y="0"/>
            <a:ext cx="7605721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31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681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48923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67778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2017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95110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75981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_for events">
    <p:bg>
      <p:bgPr>
        <a:solidFill>
          <a:srgbClr val="003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isco Networking Academy_Slides_v2_closing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" y="0"/>
            <a:ext cx="15236931" cy="8002588"/>
          </a:xfrm>
          <a:prstGeom prst="rect">
            <a:avLst/>
          </a:prstGeom>
        </p:spPr>
      </p:pic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87051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309684"/>
            <a:ext cx="11428810" cy="2786086"/>
          </a:xfrm>
        </p:spPr>
        <p:txBody>
          <a:bodyPr anchor="b"/>
          <a:lstStyle>
            <a:lvl1pPr algn="ctr">
              <a:defRPr sz="74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203212"/>
            <a:ext cx="11428810" cy="1932106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26" indent="0" algn="ctr">
              <a:buNone/>
              <a:defRPr sz="2500"/>
            </a:lvl2pPr>
            <a:lvl3pPr marL="1142851" indent="0" algn="ctr">
              <a:buNone/>
              <a:defRPr sz="2250"/>
            </a:lvl3pPr>
            <a:lvl4pPr marL="1714278" indent="0" algn="ctr">
              <a:buNone/>
              <a:defRPr sz="2000"/>
            </a:lvl4pPr>
            <a:lvl5pPr marL="2285703" indent="0" algn="ctr">
              <a:buNone/>
              <a:defRPr sz="2000"/>
            </a:lvl5pPr>
            <a:lvl6pPr marL="2857128" indent="0" algn="ctr">
              <a:buNone/>
              <a:defRPr sz="2000"/>
            </a:lvl6pPr>
            <a:lvl7pPr marL="3428555" indent="0" algn="ctr">
              <a:buNone/>
              <a:defRPr sz="2000"/>
            </a:lvl7pPr>
            <a:lvl8pPr marL="3999981" indent="0" algn="ctr">
              <a:buNone/>
              <a:defRPr sz="2000"/>
            </a:lvl8pPr>
            <a:lvl9pPr marL="4571407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1909-BB21-4BEE-BF4C-A7DF38B670BC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17DE9-7EA1-432F-971F-8F89B0F9E0A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02852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map&#10;&#10;Description automatically generated">
            <a:extLst>
              <a:ext uri="{FF2B5EF4-FFF2-40B4-BE49-F238E27FC236}">
                <a16:creationId xmlns:a16="http://schemas.microsoft.com/office/drawing/2014/main" id="{6A99C235-028F-A649-A6B7-8769E86A2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" y="0"/>
            <a:ext cx="15222540" cy="8002588"/>
          </a:xfrm>
          <a:prstGeom prst="rect">
            <a:avLst/>
          </a:prstGeom>
        </p:spPr>
      </p:pic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553862" y="6801654"/>
            <a:ext cx="8005052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26" b="1" i="0" kern="1200" dirty="0" smtClean="0">
                <a:solidFill>
                  <a:schemeClr val="bg2">
                    <a:lumMod val="95000"/>
                  </a:schemeClr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r>
              <a:rPr lang="es-ES"/>
              <a:t>Guía para las Academias Cisco e Instructores</a:t>
            </a:r>
          </a:p>
        </p:txBody>
      </p:sp>
    </p:spTree>
    <p:extLst>
      <p:ext uri="{BB962C8B-B14F-4D97-AF65-F5344CB8AC3E}">
        <p14:creationId xmlns:p14="http://schemas.microsoft.com/office/powerpoint/2010/main" val="403918583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5" y="6000562"/>
            <a:ext cx="13825928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57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5" y="6336524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5" y="6766088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8" y="4735515"/>
            <a:ext cx="13836267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507891" indent="0">
              <a:buNone/>
              <a:defRPr/>
            </a:lvl2pPr>
            <a:lvl3pPr marL="712226" indent="0">
              <a:buNone/>
              <a:defRPr/>
            </a:lvl3pPr>
            <a:lvl4pPr marL="861023" indent="0">
              <a:buNone/>
              <a:defRPr/>
            </a:lvl4pPr>
            <a:lvl5pPr marL="1001880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6" y="3846356"/>
            <a:ext cx="1389880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/>
        </p:nvSpPr>
        <p:spPr bwMode="auto">
          <a:xfrm>
            <a:off x="782412" y="608826"/>
            <a:ext cx="1325742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72052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64603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79103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776187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8833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888909" y="2096975"/>
            <a:ext cx="13524091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3332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6" y="6454070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28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56341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23841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833353" y="6093982"/>
            <a:ext cx="13563775" cy="8002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833"/>
              </a:lnSpc>
              <a:spcBef>
                <a:spcPts val="0"/>
              </a:spcBef>
              <a:buNone/>
              <a:defRPr sz="4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425827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5500324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47899" y="4752418"/>
            <a:ext cx="13938943" cy="871970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5333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971701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4399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358963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" y="0"/>
            <a:ext cx="15153755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796051" y="7360257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3300" y="374391"/>
            <a:ext cx="1413250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5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3651326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41" indent="-285707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761883" indent="-275124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1142822" indent="-182534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518156" indent="-285648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803805" indent="-280357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05987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8907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925619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31233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56983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42312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888909" y="2096976"/>
            <a:ext cx="13524091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3332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54438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888909" y="1869745"/>
            <a:ext cx="13524091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055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888909" y="1869743"/>
            <a:ext cx="13524091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6" y="6454070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28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94581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1023" y="2096977"/>
            <a:ext cx="13798658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76077" marR="0" indent="-476077" algn="ctr" defTabSz="7617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39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3484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2590799"/>
            <a:ext cx="6102738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60000"/>
              <a:buFont typeface="Arial"/>
              <a:buChar char="•"/>
              <a:defRPr sz="3332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2"/>
              </a:buClr>
              <a:buSzPct val="60000"/>
              <a:buFont typeface="Arial"/>
              <a:buChar char="•"/>
              <a:defRPr sz="3000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71938" indent="-190470">
              <a:buClr>
                <a:schemeClr val="tx2"/>
              </a:buClr>
              <a:buSzPct val="60000"/>
              <a:buFont typeface="Arial"/>
              <a:buChar char="•"/>
              <a:defRPr sz="2666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862409" indent="-190470">
              <a:buClr>
                <a:schemeClr val="tx2"/>
              </a:buClr>
              <a:buSzPct val="60000"/>
              <a:buFont typeface="Arial"/>
              <a:buChar char="•"/>
              <a:defRPr sz="2333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52879" indent="-190470"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531041"/>
            <a:ext cx="6143625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53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60257"/>
            <a:ext cx="5946701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33796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80" userDrawn="1">
          <p15:clr>
            <a:srgbClr val="FBAE40"/>
          </p15:clr>
        </p15:guide>
        <p15:guide id="3" pos="4329" userDrawn="1">
          <p15:clr>
            <a:srgbClr val="FBAE40"/>
          </p15:clr>
        </p15:guide>
      </p15:sldGuideLst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98431" y="2578612"/>
            <a:ext cx="6378441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827430"/>
            <a:ext cx="5918112" cy="6315622"/>
          </a:xfrm>
          <a:prstGeom prst="rect">
            <a:avLst/>
          </a:prstGeom>
        </p:spPr>
        <p:txBody>
          <a:bodyPr lIns="0" rIns="0" anchor="ctr" anchorCtr="0"/>
          <a:lstStyle>
            <a:lvl1pPr marL="283062" indent="-28306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80941" algn="l"/>
              </a:tabLst>
              <a:defRPr sz="4000"/>
            </a:lvl1pPr>
            <a:lvl2pPr marL="576704" indent="-285707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4000"/>
            </a:lvl2pPr>
            <a:lvl3pPr marL="761883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332"/>
            </a:lvl3pPr>
            <a:lvl4pPr marL="957644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3000"/>
            </a:lvl4pPr>
            <a:lvl5pPr marL="1240705" indent="-18782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ltGray">
          <a:xfrm>
            <a:off x="796051" y="7360257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537014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794331"/>
            <a:ext cx="6347334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794332"/>
            <a:ext cx="5918112" cy="6348720"/>
          </a:xfrm>
          <a:prstGeom prst="rect">
            <a:avLst/>
          </a:prstGeom>
        </p:spPr>
        <p:txBody>
          <a:bodyPr lIns="0" rIns="0"/>
          <a:lstStyle>
            <a:lvl1pPr marL="190470" indent="-190470">
              <a:lnSpc>
                <a:spcPct val="100000"/>
              </a:lnSpc>
              <a:buClr>
                <a:schemeClr val="tx1"/>
              </a:buClr>
              <a:buSzPct val="60000"/>
              <a:defRPr sz="3332"/>
            </a:lvl1pPr>
            <a:lvl2pPr marL="380941" indent="-190470">
              <a:lnSpc>
                <a:spcPct val="100000"/>
              </a:lnSpc>
              <a:buClr>
                <a:schemeClr val="tx1"/>
              </a:buClr>
              <a:buSzPct val="60000"/>
              <a:defRPr sz="3332"/>
            </a:lvl2pPr>
            <a:lvl3pPr marL="571412" indent="-190470">
              <a:lnSpc>
                <a:spcPct val="100000"/>
              </a:lnSpc>
              <a:buClr>
                <a:schemeClr val="tx1"/>
              </a:buClr>
              <a:buSzPct val="60000"/>
              <a:defRPr sz="3000"/>
            </a:lvl3pPr>
            <a:lvl4pPr marL="761883" indent="-206342">
              <a:lnSpc>
                <a:spcPct val="100000"/>
              </a:lnSpc>
              <a:buClr>
                <a:schemeClr val="tx1"/>
              </a:buClr>
              <a:buSzPct val="60000"/>
              <a:defRPr sz="2666"/>
            </a:lvl4pPr>
            <a:lvl5pPr marL="957644" indent="-195761">
              <a:lnSpc>
                <a:spcPct val="100000"/>
              </a:lnSpc>
              <a:buClr>
                <a:schemeClr val="tx1"/>
              </a:buClr>
              <a:buSzPct val="60000"/>
              <a:defRPr sz="266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29539" y="2582491"/>
            <a:ext cx="6347334" cy="4560561"/>
          </a:xfrm>
          <a:prstGeom prst="rect">
            <a:avLst/>
          </a:prstGeom>
        </p:spPr>
        <p:txBody>
          <a:bodyPr/>
          <a:lstStyle>
            <a:lvl1pPr marL="190470" indent="-190470">
              <a:buClr>
                <a:schemeClr val="tx2"/>
              </a:buClr>
              <a:buSzPct val="60000"/>
              <a:defRPr lang="en-US" sz="3332" kern="1200" dirty="0" smtClean="0">
                <a:solidFill>
                  <a:schemeClr val="tx2"/>
                </a:solidFill>
                <a:latin typeface="+mn-lt"/>
                <a:ea typeface="ＭＳ Ｐゴシック" charset="0"/>
                <a:cs typeface="CiscoSans"/>
              </a:defRPr>
            </a:lvl1pPr>
            <a:lvl2pPr marL="380941" indent="-190470">
              <a:buClr>
                <a:schemeClr val="tx2"/>
              </a:buClr>
              <a:buSzPct val="60000"/>
              <a:defRPr sz="3332">
                <a:solidFill>
                  <a:schemeClr val="tx2"/>
                </a:solidFill>
              </a:defRPr>
            </a:lvl2pPr>
            <a:lvl3pPr marL="571412" indent="-190470">
              <a:buClr>
                <a:schemeClr val="tx2"/>
              </a:buClr>
              <a:buSzPct val="60000"/>
              <a:defRPr sz="3000">
                <a:solidFill>
                  <a:schemeClr val="tx2"/>
                </a:solidFill>
              </a:defRPr>
            </a:lvl3pPr>
            <a:lvl4pPr marL="761883" indent="-206342">
              <a:buClr>
                <a:schemeClr val="tx2"/>
              </a:buClr>
              <a:buSzPct val="60000"/>
              <a:defRPr sz="2666">
                <a:solidFill>
                  <a:schemeClr val="tx2"/>
                </a:solidFill>
              </a:defRPr>
            </a:lvl4pPr>
            <a:lvl5pPr marL="957644" indent="-195761">
              <a:buClr>
                <a:schemeClr val="tx2"/>
              </a:buClr>
              <a:buSzPct val="60000"/>
              <a:defRPr sz="2666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60258"/>
            <a:ext cx="5598109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72824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4459" userDrawn="1">
          <p15:clr>
            <a:srgbClr val="FBAE4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216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29"/>
            <a:ext cx="5931341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81662" y="6320470"/>
            <a:ext cx="5931341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796051" y="7350209"/>
            <a:ext cx="477144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02375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76144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31"/>
            <a:ext cx="5931341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48" y="7350209"/>
            <a:ext cx="543875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79135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50209"/>
            <a:ext cx="491088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94260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32694" y="0"/>
            <a:ext cx="7605721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0" y="7350209"/>
            <a:ext cx="5498511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27483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50209"/>
            <a:ext cx="529931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82951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60257"/>
            <a:ext cx="5677787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34526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1023" y="2096975"/>
            <a:ext cx="13798658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76088" marR="0" indent="-476088" algn="ctr" defTabSz="761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82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55461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  <p:pic>
        <p:nvPicPr>
          <p:cNvPr id="8" name="Picture 7" descr="Icon&#10;&#10;Description automatically generated with low confidence">
            <a:extLst>
              <a:ext uri="{FF2B5EF4-FFF2-40B4-BE49-F238E27FC236}">
                <a16:creationId xmlns:a16="http://schemas.microsoft.com/office/drawing/2014/main" id="{60FD13CC-56BF-4845-91CD-0E5DBD223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" y="0"/>
            <a:ext cx="15222540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1452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rgbClr val="FBAB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42538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5" y="6000561"/>
            <a:ext cx="13825928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57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5" y="6336523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5" y="6766086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6" y="4735514"/>
            <a:ext cx="13836267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507903" indent="0">
              <a:buNone/>
              <a:defRPr/>
            </a:lvl2pPr>
            <a:lvl3pPr marL="712243" indent="0">
              <a:buNone/>
              <a:defRPr/>
            </a:lvl3pPr>
            <a:lvl4pPr marL="861045" indent="0">
              <a:buNone/>
              <a:defRPr/>
            </a:lvl4pPr>
            <a:lvl5pPr marL="1001905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3" y="3846356"/>
            <a:ext cx="1389880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6FB6D5-02BA-1A47-BC75-793B44515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075" y="617202"/>
            <a:ext cx="4721715" cy="67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5825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bg1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652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bg1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9932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28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1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9" indent="-666528" algn="l">
              <a:lnSpc>
                <a:spcPct val="90000"/>
              </a:lnSpc>
              <a:defRPr sz="6666" b="0" i="1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648944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28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1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9" indent="-666528" algn="l">
              <a:lnSpc>
                <a:spcPct val="90000"/>
              </a:lnSpc>
              <a:defRPr sz="6666" b="0" i="1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6545562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23841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bg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833352" y="6093982"/>
            <a:ext cx="13563775" cy="8002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833"/>
              </a:lnSpc>
              <a:spcBef>
                <a:spcPts val="0"/>
              </a:spcBef>
              <a:buNone/>
              <a:defRPr sz="400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731427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" y="3"/>
            <a:ext cx="15500324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bg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47896" y="4752418"/>
            <a:ext cx="13938943" cy="871970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5333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64264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2590797"/>
            <a:ext cx="6102738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91004" indent="-195766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60000"/>
              <a:buFont typeface="Arial"/>
              <a:buChar char="•"/>
              <a:defRPr sz="3332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81480" indent="-190476">
              <a:lnSpc>
                <a:spcPct val="95000"/>
              </a:lnSpc>
              <a:spcBef>
                <a:spcPts val="750"/>
              </a:spcBef>
              <a:buClr>
                <a:schemeClr val="tx2"/>
              </a:buClr>
              <a:buSzPct val="60000"/>
              <a:buFont typeface="Arial"/>
              <a:buChar char="•"/>
              <a:defRPr sz="3000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71954" indent="-190476">
              <a:buClr>
                <a:schemeClr val="tx2"/>
              </a:buClr>
              <a:buSzPct val="60000"/>
              <a:buFont typeface="Arial"/>
              <a:buChar char="•"/>
              <a:defRPr sz="2666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862430" indent="-190476">
              <a:buClr>
                <a:schemeClr val="tx2"/>
              </a:buClr>
              <a:buSzPct val="60000"/>
              <a:buFont typeface="Arial"/>
              <a:buChar char="•"/>
              <a:defRPr sz="2333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52904" indent="-190476"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531038"/>
            <a:ext cx="6143625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5333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60255"/>
            <a:ext cx="5946701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00519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80" userDrawn="1">
          <p15:clr>
            <a:srgbClr val="FBAE40"/>
          </p15:clr>
        </p15:guide>
        <p15:guide id="3" pos="4329" userDrawn="1">
          <p15:clr>
            <a:srgbClr val="FBAE40"/>
          </p15:clr>
        </p15:guide>
      </p15:sldGuideLst>
    </p:ext>
  </p:extLs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4399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bg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9093824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5153755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796050" y="7360255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3300" y="374389"/>
            <a:ext cx="1413250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588012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50" indent="-285712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761901" indent="-275131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1142851" indent="-182540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518194" indent="-285654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803850" indent="-280364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555476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8907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1004" indent="-195766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80" indent="-190476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54" indent="-190476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30" indent="-190476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904" indent="-190476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925619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1004" indent="-195766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80" indent="-190476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54" indent="-190476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30" indent="-190476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904" indent="-190476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66003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775471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09965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888909" y="2096975"/>
            <a:ext cx="13524091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3332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6" y="6454070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28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45993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888909" y="1869743"/>
            <a:ext cx="13524091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6" y="6454070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28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84233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1023" y="2096975"/>
            <a:ext cx="13798658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76088" marR="0" indent="-476088" algn="ctr" defTabSz="761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3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3484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2590797"/>
            <a:ext cx="6102738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91004" indent="-195766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60000"/>
              <a:buFont typeface="Arial"/>
              <a:buChar char="•"/>
              <a:defRPr sz="3332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81480" indent="-190476">
              <a:lnSpc>
                <a:spcPct val="95000"/>
              </a:lnSpc>
              <a:spcBef>
                <a:spcPts val="750"/>
              </a:spcBef>
              <a:buClr>
                <a:schemeClr val="tx2"/>
              </a:buClr>
              <a:buSzPct val="60000"/>
              <a:buFont typeface="Arial"/>
              <a:buChar char="•"/>
              <a:defRPr sz="3000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71954" indent="-190476">
              <a:buClr>
                <a:schemeClr val="tx2"/>
              </a:buClr>
              <a:buSzPct val="60000"/>
              <a:buFont typeface="Arial"/>
              <a:buChar char="•"/>
              <a:defRPr sz="2666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862430" indent="-190476">
              <a:buClr>
                <a:schemeClr val="tx2"/>
              </a:buClr>
              <a:buSzPct val="60000"/>
              <a:buFont typeface="Arial"/>
              <a:buChar char="•"/>
              <a:defRPr sz="2333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52904" indent="-190476"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531038"/>
            <a:ext cx="6143625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60255"/>
            <a:ext cx="5946701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902227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80" userDrawn="1">
          <p15:clr>
            <a:srgbClr val="FBAE40"/>
          </p15:clr>
        </p15:guide>
        <p15:guide id="3" pos="4329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98430" y="2578612"/>
            <a:ext cx="6378441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827430"/>
            <a:ext cx="5918112" cy="6315622"/>
          </a:xfrm>
          <a:prstGeom prst="rect">
            <a:avLst/>
          </a:prstGeom>
        </p:spPr>
        <p:txBody>
          <a:bodyPr lIns="0" rIns="0" anchor="ctr" anchorCtr="0"/>
          <a:lstStyle>
            <a:lvl1pPr marL="283068" indent="-283068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80950" algn="l"/>
              </a:tabLst>
              <a:defRPr sz="4000"/>
            </a:lvl1pPr>
            <a:lvl2pPr marL="576716" indent="-28571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4000"/>
            </a:lvl2pPr>
            <a:lvl3pPr marL="761901" indent="-19576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332"/>
            </a:lvl3pPr>
            <a:lvl4pPr marL="957668" indent="-19576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3000"/>
            </a:lvl4pPr>
            <a:lvl5pPr marL="1240736" indent="-18783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796050" y="7360255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5683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</p15:sldGuideLst>
    </p:ext>
  </p:extLs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98430" y="2578612"/>
            <a:ext cx="6378441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827430"/>
            <a:ext cx="5918112" cy="6315622"/>
          </a:xfrm>
          <a:prstGeom prst="rect">
            <a:avLst/>
          </a:prstGeom>
        </p:spPr>
        <p:txBody>
          <a:bodyPr lIns="0" rIns="0" anchor="ctr" anchorCtr="0"/>
          <a:lstStyle>
            <a:lvl1pPr marL="283068" indent="-283068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80950" algn="l"/>
              </a:tabLst>
              <a:defRPr sz="4000"/>
            </a:lvl1pPr>
            <a:lvl2pPr marL="576716" indent="-28571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4000"/>
            </a:lvl2pPr>
            <a:lvl3pPr marL="761901" indent="-19576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332"/>
            </a:lvl3pPr>
            <a:lvl4pPr marL="957668" indent="-19576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3000"/>
            </a:lvl4pPr>
            <a:lvl5pPr marL="1240736" indent="-18783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796050" y="7360255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69445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794331"/>
            <a:ext cx="6347334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794332"/>
            <a:ext cx="5918112" cy="6348720"/>
          </a:xfrm>
          <a:prstGeom prst="rect">
            <a:avLst/>
          </a:prstGeom>
        </p:spPr>
        <p:txBody>
          <a:bodyPr lIns="0" rIns="0"/>
          <a:lstStyle>
            <a:lvl1pPr marL="190476" indent="-190476">
              <a:lnSpc>
                <a:spcPct val="100000"/>
              </a:lnSpc>
              <a:buClr>
                <a:schemeClr val="tx1"/>
              </a:buClr>
              <a:buSzPct val="60000"/>
              <a:defRPr sz="3332"/>
            </a:lvl1pPr>
            <a:lvl2pPr marL="380950" indent="-190476">
              <a:lnSpc>
                <a:spcPct val="100000"/>
              </a:lnSpc>
              <a:buClr>
                <a:schemeClr val="tx1"/>
              </a:buClr>
              <a:buSzPct val="60000"/>
              <a:defRPr sz="3332"/>
            </a:lvl2pPr>
            <a:lvl3pPr marL="571426" indent="-190476">
              <a:lnSpc>
                <a:spcPct val="100000"/>
              </a:lnSpc>
              <a:buClr>
                <a:schemeClr val="tx1"/>
              </a:buClr>
              <a:buSzPct val="60000"/>
              <a:defRPr sz="3000"/>
            </a:lvl3pPr>
            <a:lvl4pPr marL="761901" indent="-206348">
              <a:lnSpc>
                <a:spcPct val="100000"/>
              </a:lnSpc>
              <a:buClr>
                <a:schemeClr val="tx1"/>
              </a:buClr>
              <a:buSzPct val="60000"/>
              <a:defRPr sz="2666"/>
            </a:lvl4pPr>
            <a:lvl5pPr marL="957668" indent="-195766">
              <a:lnSpc>
                <a:spcPct val="100000"/>
              </a:lnSpc>
              <a:buClr>
                <a:schemeClr val="tx1"/>
              </a:buClr>
              <a:buSzPct val="60000"/>
              <a:defRPr sz="266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29538" y="2582489"/>
            <a:ext cx="6347334" cy="4560561"/>
          </a:xfrm>
          <a:prstGeom prst="rect">
            <a:avLst/>
          </a:prstGeom>
        </p:spPr>
        <p:txBody>
          <a:bodyPr/>
          <a:lstStyle>
            <a:lvl1pPr marL="190476" indent="-190476">
              <a:buClr>
                <a:schemeClr val="tx2"/>
              </a:buClr>
              <a:buSzPct val="60000"/>
              <a:defRPr lang="en-US" sz="3332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iscoSans"/>
              </a:defRPr>
            </a:lvl1pPr>
            <a:lvl2pPr marL="380950" indent="-190476">
              <a:buClr>
                <a:schemeClr val="tx2"/>
              </a:buClr>
              <a:buSzPct val="60000"/>
              <a:defRPr sz="3332">
                <a:solidFill>
                  <a:schemeClr val="bg1"/>
                </a:solidFill>
              </a:defRPr>
            </a:lvl2pPr>
            <a:lvl3pPr marL="571426" indent="-190476">
              <a:buClr>
                <a:schemeClr val="tx2"/>
              </a:buClr>
              <a:buSzPct val="60000"/>
              <a:defRPr sz="3000">
                <a:solidFill>
                  <a:schemeClr val="bg1"/>
                </a:solidFill>
              </a:defRPr>
            </a:lvl3pPr>
            <a:lvl4pPr marL="761901" indent="-206348">
              <a:buClr>
                <a:schemeClr val="tx2"/>
              </a:buClr>
              <a:buSzPct val="60000"/>
              <a:defRPr sz="2666">
                <a:solidFill>
                  <a:schemeClr val="bg1"/>
                </a:solidFill>
              </a:defRPr>
            </a:lvl4pPr>
            <a:lvl5pPr marL="957668" indent="-195766">
              <a:buClr>
                <a:schemeClr val="tx2"/>
              </a:buClr>
              <a:buSzPct val="60000"/>
              <a:defRPr sz="2666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60255"/>
            <a:ext cx="5598109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699802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4459" userDrawn="1">
          <p15:clr>
            <a:srgbClr val="FBAE40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1" y="827429"/>
            <a:ext cx="5931341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81661" y="6320468"/>
            <a:ext cx="5931341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796051" y="7350206"/>
            <a:ext cx="477144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664873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76143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1" y="827429"/>
            <a:ext cx="5931341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48" y="7350206"/>
            <a:ext cx="543875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09858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50206"/>
            <a:ext cx="491088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32600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32691" y="0"/>
            <a:ext cx="7605721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50206"/>
            <a:ext cx="5498511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70349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8481661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48" y="7350206"/>
            <a:ext cx="529931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lvl="0" defTabSz="1017775" fontAlgn="auto">
              <a:spcBef>
                <a:spcPts val="0"/>
              </a:spcBef>
              <a:spcAft>
                <a:spcPts val="0"/>
              </a:spcAft>
            </a:pPr>
            <a:r>
              <a:rPr lang="en-US" sz="10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82534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8481661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60255"/>
            <a:ext cx="5677787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84550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43EF34-8CED-6545-9D50-D7D58A8138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57941" y="3603914"/>
            <a:ext cx="5522532" cy="79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2758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FBAB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map&#10;&#10;Description automatically generated">
            <a:extLst>
              <a:ext uri="{FF2B5EF4-FFF2-40B4-BE49-F238E27FC236}">
                <a16:creationId xmlns:a16="http://schemas.microsoft.com/office/drawing/2014/main" id="{6A99C235-028F-A649-A6B7-8769E86A2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" y="0"/>
            <a:ext cx="15222540" cy="8002588"/>
          </a:xfrm>
          <a:prstGeom prst="rect">
            <a:avLst/>
          </a:prstGeom>
        </p:spPr>
      </p:pic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553862" y="6801654"/>
            <a:ext cx="8005052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26" b="1" i="0" kern="1200" dirty="0" smtClean="0">
                <a:solidFill>
                  <a:schemeClr val="bg2">
                    <a:lumMod val="95000"/>
                  </a:schemeClr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r>
              <a:rPr lang="es-ES"/>
              <a:t>Guía para las Academias Cisco e Instructores</a:t>
            </a:r>
          </a:p>
        </p:txBody>
      </p:sp>
    </p:spTree>
    <p:extLst>
      <p:ext uri="{BB962C8B-B14F-4D97-AF65-F5344CB8AC3E}">
        <p14:creationId xmlns:p14="http://schemas.microsoft.com/office/powerpoint/2010/main" val="1502499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58233CC-CA47-3842-944B-E605F64CE0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98" y="0"/>
            <a:ext cx="15219715" cy="7992768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3" y="6019281"/>
            <a:ext cx="10134818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666" b="0" i="0">
                <a:solidFill>
                  <a:schemeClr val="tx2">
                    <a:lumMod val="75000"/>
                  </a:schemeClr>
                </a:solidFill>
                <a:latin typeface="+mn-lt"/>
                <a:cs typeface="CiscoSansTT ExtraLight"/>
              </a:defRPr>
            </a:lvl1pPr>
            <a:lvl2pPr marL="57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3" y="6392684"/>
            <a:ext cx="1013481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3" y="6766086"/>
            <a:ext cx="1013481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7" y="4996604"/>
            <a:ext cx="10142396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tx2">
                    <a:lumMod val="75000"/>
                  </a:schemeClr>
                </a:solidFill>
                <a:latin typeface="+mj-lt"/>
                <a:cs typeface="CiscoSansTT ExtraLight"/>
              </a:defRPr>
            </a:lvl1pPr>
            <a:lvl2pPr marL="507903" indent="0">
              <a:buNone/>
              <a:defRPr/>
            </a:lvl2pPr>
            <a:lvl3pPr marL="712243" indent="0">
              <a:buNone/>
              <a:defRPr/>
            </a:lvl3pPr>
            <a:lvl4pPr marL="861045" indent="0">
              <a:buNone/>
              <a:defRPr/>
            </a:lvl4pPr>
            <a:lvl5pPr marL="1001905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6" y="4107446"/>
            <a:ext cx="10188239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tx2">
                    <a:lumMod val="75000"/>
                  </a:schemeClr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320C5F-0F53-6842-A11F-92876CF58F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76" y="565180"/>
            <a:ext cx="3531693" cy="83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1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794331"/>
            <a:ext cx="6347334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794332"/>
            <a:ext cx="5918112" cy="6348720"/>
          </a:xfrm>
          <a:prstGeom prst="rect">
            <a:avLst/>
          </a:prstGeom>
        </p:spPr>
        <p:txBody>
          <a:bodyPr lIns="0" rIns="0"/>
          <a:lstStyle>
            <a:lvl1pPr marL="190476" indent="-190476">
              <a:lnSpc>
                <a:spcPct val="100000"/>
              </a:lnSpc>
              <a:buClr>
                <a:schemeClr val="tx1"/>
              </a:buClr>
              <a:buSzPct val="60000"/>
              <a:defRPr sz="3332"/>
            </a:lvl1pPr>
            <a:lvl2pPr marL="380950" indent="-190476">
              <a:lnSpc>
                <a:spcPct val="100000"/>
              </a:lnSpc>
              <a:buClr>
                <a:schemeClr val="tx1"/>
              </a:buClr>
              <a:buSzPct val="60000"/>
              <a:defRPr sz="3332"/>
            </a:lvl2pPr>
            <a:lvl3pPr marL="571426" indent="-190476">
              <a:lnSpc>
                <a:spcPct val="100000"/>
              </a:lnSpc>
              <a:buClr>
                <a:schemeClr val="tx1"/>
              </a:buClr>
              <a:buSzPct val="60000"/>
              <a:defRPr sz="3000"/>
            </a:lvl3pPr>
            <a:lvl4pPr marL="761901" indent="-206348">
              <a:lnSpc>
                <a:spcPct val="100000"/>
              </a:lnSpc>
              <a:buClr>
                <a:schemeClr val="tx1"/>
              </a:buClr>
              <a:buSzPct val="60000"/>
              <a:defRPr sz="2666"/>
            </a:lvl4pPr>
            <a:lvl5pPr marL="957668" indent="-195766">
              <a:lnSpc>
                <a:spcPct val="100000"/>
              </a:lnSpc>
              <a:buClr>
                <a:schemeClr val="tx1"/>
              </a:buClr>
              <a:buSzPct val="60000"/>
              <a:defRPr sz="266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29538" y="2582489"/>
            <a:ext cx="6347334" cy="4560561"/>
          </a:xfrm>
          <a:prstGeom prst="rect">
            <a:avLst/>
          </a:prstGeom>
        </p:spPr>
        <p:txBody>
          <a:bodyPr/>
          <a:lstStyle>
            <a:lvl1pPr marL="190476" indent="-190476">
              <a:buClr>
                <a:schemeClr val="tx2"/>
              </a:buClr>
              <a:buSzPct val="60000"/>
              <a:defRPr lang="en-US" sz="3332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1pPr>
            <a:lvl2pPr marL="380950" indent="-190476">
              <a:buClr>
                <a:schemeClr val="tx2"/>
              </a:buClr>
              <a:buSzPct val="60000"/>
              <a:defRPr sz="3332">
                <a:solidFill>
                  <a:schemeClr val="bg1">
                    <a:lumMod val="75000"/>
                  </a:schemeClr>
                </a:solidFill>
              </a:defRPr>
            </a:lvl2pPr>
            <a:lvl3pPr marL="571426" indent="-190476">
              <a:buClr>
                <a:schemeClr val="tx2"/>
              </a:buClr>
              <a:buSzPct val="60000"/>
              <a:defRPr sz="3000">
                <a:solidFill>
                  <a:schemeClr val="bg1">
                    <a:lumMod val="75000"/>
                  </a:schemeClr>
                </a:solidFill>
              </a:defRPr>
            </a:lvl3pPr>
            <a:lvl4pPr marL="761901" indent="-206348">
              <a:buClr>
                <a:schemeClr val="tx2"/>
              </a:buClr>
              <a:buSzPct val="60000"/>
              <a:defRPr sz="2666">
                <a:solidFill>
                  <a:schemeClr val="bg1">
                    <a:lumMod val="75000"/>
                  </a:schemeClr>
                </a:solidFill>
              </a:defRPr>
            </a:lvl4pPr>
            <a:lvl5pPr marL="957668" indent="-195766">
              <a:buClr>
                <a:schemeClr val="tx2"/>
              </a:buClr>
              <a:buSzPct val="60000"/>
              <a:defRPr sz="2666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60255"/>
            <a:ext cx="5598109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70551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4459" userDrawn="1">
          <p15:clr>
            <a:srgbClr val="FBAE40"/>
          </p15:clr>
        </p15:guide>
      </p15:sldGuideLst>
    </p:ext>
  </p:extLs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5213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&#10;&#10;Description automatically generated">
            <a:extLst>
              <a:ext uri="{FF2B5EF4-FFF2-40B4-BE49-F238E27FC236}">
                <a16:creationId xmlns:a16="http://schemas.microsoft.com/office/drawing/2014/main" id="{DA442B17-5BC4-4341-8365-3CC7AA8D66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178"/>
            <a:ext cx="15257461" cy="802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8791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5190139-754E-6549-B828-FBD7C3D33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178"/>
            <a:ext cx="15257461" cy="802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02767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rgbClr val="FBAB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  <p:pic>
        <p:nvPicPr>
          <p:cNvPr id="8" name="Picture 7" descr="Icon&#10;&#10;Description automatically generated with low confidence">
            <a:extLst>
              <a:ext uri="{FF2B5EF4-FFF2-40B4-BE49-F238E27FC236}">
                <a16:creationId xmlns:a16="http://schemas.microsoft.com/office/drawing/2014/main" id="{60FD13CC-56BF-4845-91CD-0E5DBD223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" y="0"/>
            <a:ext cx="15222540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2927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losing Slide">
    <p:bg>
      <p:bgPr>
        <a:solidFill>
          <a:srgbClr val="FBAB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rgbClr val="FBAB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66420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6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70467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51277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30" indent="-285699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1pPr>
            <a:lvl2pPr marL="761864" indent="-275118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2pPr>
            <a:lvl3pPr marL="1142795" indent="-182529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3pPr>
            <a:lvl4pPr marL="1518118" indent="-285641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4pPr>
            <a:lvl5pPr marL="1803759" indent="-280350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2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410685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2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31579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gue_for ev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848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1" y="827429"/>
            <a:ext cx="5931341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81661" y="6320468"/>
            <a:ext cx="5931341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796051" y="7350206"/>
            <a:ext cx="477144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39482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map&#10;&#10;Description automatically generated">
            <a:extLst>
              <a:ext uri="{FF2B5EF4-FFF2-40B4-BE49-F238E27FC236}">
                <a16:creationId xmlns:a16="http://schemas.microsoft.com/office/drawing/2014/main" id="{6A99C235-028F-A649-A6B7-8769E86A2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" y="0"/>
            <a:ext cx="15222540" cy="8002588"/>
          </a:xfrm>
          <a:prstGeom prst="rect">
            <a:avLst/>
          </a:prstGeom>
        </p:spPr>
      </p:pic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553862" y="6801654"/>
            <a:ext cx="8005052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26" b="1" i="0" kern="1200" dirty="0" smtClean="0">
                <a:solidFill>
                  <a:schemeClr val="bg2">
                    <a:lumMod val="95000"/>
                  </a:schemeClr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r>
              <a:rPr lang="es-ES"/>
              <a:t>Guía para las Academias Cisco e Instructores</a:t>
            </a:r>
          </a:p>
        </p:txBody>
      </p:sp>
    </p:spTree>
    <p:extLst>
      <p:ext uri="{BB962C8B-B14F-4D97-AF65-F5344CB8AC3E}">
        <p14:creationId xmlns:p14="http://schemas.microsoft.com/office/powerpoint/2010/main" val="403918583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5" y="6000562"/>
            <a:ext cx="13825928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57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5" y="6336524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5" y="6766088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8" y="4735515"/>
            <a:ext cx="13836267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507891" indent="0">
              <a:buNone/>
              <a:defRPr/>
            </a:lvl2pPr>
            <a:lvl3pPr marL="712226" indent="0">
              <a:buNone/>
              <a:defRPr/>
            </a:lvl3pPr>
            <a:lvl4pPr marL="861023" indent="0">
              <a:buNone/>
              <a:defRPr/>
            </a:lvl4pPr>
            <a:lvl5pPr marL="1001880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6" y="3846356"/>
            <a:ext cx="1389880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/>
        </p:nvSpPr>
        <p:spPr bwMode="auto">
          <a:xfrm>
            <a:off x="782412" y="608826"/>
            <a:ext cx="1325742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72052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64603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79103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776187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883328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23841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833353" y="6093982"/>
            <a:ext cx="13563775" cy="8002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833"/>
              </a:lnSpc>
              <a:spcBef>
                <a:spcPts val="0"/>
              </a:spcBef>
              <a:buNone/>
              <a:defRPr sz="4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4258270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5500324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47899" y="4752418"/>
            <a:ext cx="13938943" cy="871970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5333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971701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4399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3589632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" y="0"/>
            <a:ext cx="15153755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796051" y="7360257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3300" y="374391"/>
            <a:ext cx="1413250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5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365132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tx2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1" y="827429"/>
            <a:ext cx="5931341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48" y="7350206"/>
            <a:ext cx="543875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42764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41" indent="-285707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761883" indent="-275124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1142822" indent="-182534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518156" indent="-285648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803805" indent="-280357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05987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8907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925619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31233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56983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423122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888909" y="2096976"/>
            <a:ext cx="13524091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3332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54438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888909" y="1869745"/>
            <a:ext cx="13524091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05526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1023" y="2096977"/>
            <a:ext cx="13798658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76077" marR="0" indent="-476077" algn="ctr" defTabSz="7617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39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3484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2590799"/>
            <a:ext cx="6102738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60000"/>
              <a:buFont typeface="Arial"/>
              <a:buChar char="•"/>
              <a:defRPr sz="3332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2"/>
              </a:buClr>
              <a:buSzPct val="60000"/>
              <a:buFont typeface="Arial"/>
              <a:buChar char="•"/>
              <a:defRPr sz="3000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71938" indent="-190470">
              <a:buClr>
                <a:schemeClr val="tx2"/>
              </a:buClr>
              <a:buSzPct val="60000"/>
              <a:buFont typeface="Arial"/>
              <a:buChar char="•"/>
              <a:defRPr sz="2666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862409" indent="-190470">
              <a:buClr>
                <a:schemeClr val="tx2"/>
              </a:buClr>
              <a:buSzPct val="60000"/>
              <a:buFont typeface="Arial"/>
              <a:buChar char="•"/>
              <a:defRPr sz="2333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52879" indent="-190470"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531041"/>
            <a:ext cx="6143625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53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60257"/>
            <a:ext cx="5946701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33796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80" userDrawn="1">
          <p15:clr>
            <a:srgbClr val="FBAE40"/>
          </p15:clr>
        </p15:guide>
        <p15:guide id="3" pos="4329" userDrawn="1">
          <p15:clr>
            <a:srgbClr val="FBAE40"/>
          </p15:clr>
        </p15:guide>
      </p15:sldGuideLst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98431" y="2578612"/>
            <a:ext cx="6378441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827430"/>
            <a:ext cx="5918112" cy="6315622"/>
          </a:xfrm>
          <a:prstGeom prst="rect">
            <a:avLst/>
          </a:prstGeom>
        </p:spPr>
        <p:txBody>
          <a:bodyPr lIns="0" rIns="0" anchor="ctr" anchorCtr="0"/>
          <a:lstStyle>
            <a:lvl1pPr marL="283062" indent="-28306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80941" algn="l"/>
              </a:tabLst>
              <a:defRPr sz="4000"/>
            </a:lvl1pPr>
            <a:lvl2pPr marL="576704" indent="-285707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4000"/>
            </a:lvl2pPr>
            <a:lvl3pPr marL="761883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332"/>
            </a:lvl3pPr>
            <a:lvl4pPr marL="957644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3000"/>
            </a:lvl4pPr>
            <a:lvl5pPr marL="1240705" indent="-18782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ltGray">
          <a:xfrm>
            <a:off x="796051" y="7360257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537014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</p15:sldGuideLst>
    </p:ext>
  </p:extLs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794331"/>
            <a:ext cx="6347334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794332"/>
            <a:ext cx="5918112" cy="6348720"/>
          </a:xfrm>
          <a:prstGeom prst="rect">
            <a:avLst/>
          </a:prstGeom>
        </p:spPr>
        <p:txBody>
          <a:bodyPr lIns="0" rIns="0"/>
          <a:lstStyle>
            <a:lvl1pPr marL="190470" indent="-190470">
              <a:lnSpc>
                <a:spcPct val="100000"/>
              </a:lnSpc>
              <a:buClr>
                <a:schemeClr val="tx1"/>
              </a:buClr>
              <a:buSzPct val="60000"/>
              <a:defRPr sz="3332"/>
            </a:lvl1pPr>
            <a:lvl2pPr marL="380941" indent="-190470">
              <a:lnSpc>
                <a:spcPct val="100000"/>
              </a:lnSpc>
              <a:buClr>
                <a:schemeClr val="tx1"/>
              </a:buClr>
              <a:buSzPct val="60000"/>
              <a:defRPr sz="3332"/>
            </a:lvl2pPr>
            <a:lvl3pPr marL="571412" indent="-190470">
              <a:lnSpc>
                <a:spcPct val="100000"/>
              </a:lnSpc>
              <a:buClr>
                <a:schemeClr val="tx1"/>
              </a:buClr>
              <a:buSzPct val="60000"/>
              <a:defRPr sz="3000"/>
            </a:lvl3pPr>
            <a:lvl4pPr marL="761883" indent="-206342">
              <a:lnSpc>
                <a:spcPct val="100000"/>
              </a:lnSpc>
              <a:buClr>
                <a:schemeClr val="tx1"/>
              </a:buClr>
              <a:buSzPct val="60000"/>
              <a:defRPr sz="2666"/>
            </a:lvl4pPr>
            <a:lvl5pPr marL="957644" indent="-195761">
              <a:lnSpc>
                <a:spcPct val="100000"/>
              </a:lnSpc>
              <a:buClr>
                <a:schemeClr val="tx1"/>
              </a:buClr>
              <a:buSzPct val="60000"/>
              <a:defRPr sz="266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29539" y="2582491"/>
            <a:ext cx="6347334" cy="4560561"/>
          </a:xfrm>
          <a:prstGeom prst="rect">
            <a:avLst/>
          </a:prstGeom>
        </p:spPr>
        <p:txBody>
          <a:bodyPr/>
          <a:lstStyle>
            <a:lvl1pPr marL="190470" indent="-190470">
              <a:buClr>
                <a:schemeClr val="tx2"/>
              </a:buClr>
              <a:buSzPct val="60000"/>
              <a:defRPr lang="en-US" sz="3332" kern="1200" dirty="0" smtClean="0">
                <a:solidFill>
                  <a:schemeClr val="tx2"/>
                </a:solidFill>
                <a:latin typeface="+mn-lt"/>
                <a:ea typeface="ＭＳ Ｐゴシック" charset="0"/>
                <a:cs typeface="CiscoSans"/>
              </a:defRPr>
            </a:lvl1pPr>
            <a:lvl2pPr marL="380941" indent="-190470">
              <a:buClr>
                <a:schemeClr val="tx2"/>
              </a:buClr>
              <a:buSzPct val="60000"/>
              <a:defRPr sz="3332">
                <a:solidFill>
                  <a:schemeClr val="tx2"/>
                </a:solidFill>
              </a:defRPr>
            </a:lvl2pPr>
            <a:lvl3pPr marL="571412" indent="-190470">
              <a:buClr>
                <a:schemeClr val="tx2"/>
              </a:buClr>
              <a:buSzPct val="60000"/>
              <a:defRPr sz="3000">
                <a:solidFill>
                  <a:schemeClr val="tx2"/>
                </a:solidFill>
              </a:defRPr>
            </a:lvl3pPr>
            <a:lvl4pPr marL="761883" indent="-206342">
              <a:buClr>
                <a:schemeClr val="tx2"/>
              </a:buClr>
              <a:buSzPct val="60000"/>
              <a:defRPr sz="2666">
                <a:solidFill>
                  <a:schemeClr val="tx2"/>
                </a:solidFill>
              </a:defRPr>
            </a:lvl4pPr>
            <a:lvl5pPr marL="957644" indent="-195761">
              <a:buClr>
                <a:schemeClr val="tx2"/>
              </a:buClr>
              <a:buSzPct val="60000"/>
              <a:defRPr sz="2666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60258"/>
            <a:ext cx="5598109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72824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445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50206"/>
            <a:ext cx="491088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4465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216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29"/>
            <a:ext cx="5931341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81662" y="6320470"/>
            <a:ext cx="5931341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796051" y="7350209"/>
            <a:ext cx="477144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02375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76144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31"/>
            <a:ext cx="5931341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48" y="7350209"/>
            <a:ext cx="543875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79135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50209"/>
            <a:ext cx="491088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94260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32694" y="0"/>
            <a:ext cx="7605721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0" y="7350209"/>
            <a:ext cx="5498511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27483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50209"/>
            <a:ext cx="529931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82951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60257"/>
            <a:ext cx="5677787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50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34526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55461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  <p:pic>
        <p:nvPicPr>
          <p:cNvPr id="8" name="Picture 7" descr="Icon&#10;&#10;Description automatically generated with low confidence">
            <a:extLst>
              <a:ext uri="{FF2B5EF4-FFF2-40B4-BE49-F238E27FC236}">
                <a16:creationId xmlns:a16="http://schemas.microsoft.com/office/drawing/2014/main" id="{60FD13CC-56BF-4845-91CD-0E5DBD223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" y="0"/>
            <a:ext cx="15222540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1452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rgbClr val="FBAB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42538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29C4F9-09FA-4F61-9403-7E1EE5A81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3996CE-67DD-48C3-A146-B4A22550A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087B5B-FAB4-4F6F-8C1D-42A6E70F2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CF2B7-2D78-4E8E-96B2-EB0E479D6F6D}" type="datetimeFigureOut">
              <a:rPr lang="es-CO" smtClean="0"/>
              <a:t>7/01/25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C22BD8-C6F7-4DB7-AA68-7729AEACA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E89641-0F7E-48AC-9BED-C85127631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8CD0-F9EE-4C18-81D7-167BA89B6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95050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32691" y="0"/>
            <a:ext cx="7605721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50206"/>
            <a:ext cx="5498511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38180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map&#10;&#10;Description automatically generated">
            <a:extLst>
              <a:ext uri="{FF2B5EF4-FFF2-40B4-BE49-F238E27FC236}">
                <a16:creationId xmlns:a16="http://schemas.microsoft.com/office/drawing/2014/main" id="{6A99C235-028F-A649-A6B7-8769E86A2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" y="0"/>
            <a:ext cx="15222540" cy="8002588"/>
          </a:xfrm>
          <a:prstGeom prst="rect">
            <a:avLst/>
          </a:prstGeom>
        </p:spPr>
      </p:pic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553862" y="6801656"/>
            <a:ext cx="8005052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26" b="1" i="0" kern="1200" dirty="0" smtClean="0">
                <a:solidFill>
                  <a:schemeClr val="bg2">
                    <a:lumMod val="95000"/>
                  </a:schemeClr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r>
              <a:rPr lang="es-ES"/>
              <a:t>Guía para las Academias Cisco e Instructores</a:t>
            </a:r>
          </a:p>
        </p:txBody>
      </p:sp>
    </p:spTree>
    <p:extLst>
      <p:ext uri="{BB962C8B-B14F-4D97-AF65-F5344CB8AC3E}">
        <p14:creationId xmlns:p14="http://schemas.microsoft.com/office/powerpoint/2010/main" val="21998576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5" y="6000563"/>
            <a:ext cx="13825928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571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3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7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5" y="6336526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5" y="6766090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9" y="4735517"/>
            <a:ext cx="13836267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507878" indent="0">
              <a:buNone/>
              <a:defRPr/>
            </a:lvl2pPr>
            <a:lvl3pPr marL="712207" indent="0">
              <a:buNone/>
              <a:defRPr/>
            </a:lvl3pPr>
            <a:lvl4pPr marL="861002" indent="0">
              <a:buNone/>
              <a:defRPr/>
            </a:lvl4pPr>
            <a:lvl5pPr marL="1001855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7" y="3846356"/>
            <a:ext cx="1389880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/>
        </p:nvSpPr>
        <p:spPr bwMode="auto">
          <a:xfrm>
            <a:off x="782412" y="608827"/>
            <a:ext cx="1325742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6901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4802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220110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778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4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46" indent="-666493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0058483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778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4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46" indent="-666493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216116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23841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833353" y="6093982"/>
            <a:ext cx="13563775" cy="8002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833"/>
              </a:lnSpc>
              <a:spcBef>
                <a:spcPts val="0"/>
              </a:spcBef>
              <a:buNone/>
              <a:defRPr sz="4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515201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5500324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47899" y="4752418"/>
            <a:ext cx="13938943" cy="871970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5333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664843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4399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0630207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" y="0"/>
            <a:ext cx="15153755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796051" y="7360258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3300" y="374392"/>
            <a:ext cx="1413250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5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115345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8481661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48" y="7350206"/>
            <a:ext cx="529931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01836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30" indent="-285699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761864" indent="-275118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1142795" indent="-182529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518118" indent="-285641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803759" indent="-280350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2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439212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8907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1" indent="-195756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56" indent="-190465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21" indent="-190465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386" indent="-190465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51" indent="-190465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925619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1" indent="-195756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56" indent="-190465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21" indent="-190465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386" indent="-190465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51" indent="-190465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2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944756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2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10731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99112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888909" y="2096979"/>
            <a:ext cx="13524091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3332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3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778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2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26346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888909" y="1869747"/>
            <a:ext cx="13524091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3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778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2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36784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1023" y="2096979"/>
            <a:ext cx="13798658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76065" marR="0" indent="-476065" algn="ctr" defTabSz="7617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2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19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3483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2590799"/>
            <a:ext cx="6102738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90991" indent="-195756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60000"/>
              <a:buFont typeface="Arial"/>
              <a:buChar char="•"/>
              <a:defRPr sz="3332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81456" indent="-190465">
              <a:lnSpc>
                <a:spcPct val="95000"/>
              </a:lnSpc>
              <a:spcBef>
                <a:spcPts val="750"/>
              </a:spcBef>
              <a:buClr>
                <a:schemeClr val="tx2"/>
              </a:buClr>
              <a:buSzPct val="60000"/>
              <a:buFont typeface="Arial"/>
              <a:buChar char="•"/>
              <a:defRPr sz="3000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71921" indent="-190465">
              <a:buClr>
                <a:schemeClr val="tx2"/>
              </a:buClr>
              <a:buSzPct val="60000"/>
              <a:buFont typeface="Arial"/>
              <a:buChar char="•"/>
              <a:defRPr sz="2666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862386" indent="-190465">
              <a:buClr>
                <a:schemeClr val="tx2"/>
              </a:buClr>
              <a:buSzPct val="60000"/>
              <a:buFont typeface="Arial"/>
              <a:buChar char="•"/>
              <a:defRPr sz="2333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52851" indent="-190465"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42" y="531042"/>
            <a:ext cx="6143625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5333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60258"/>
            <a:ext cx="5946701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8876360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80" userDrawn="1">
          <p15:clr>
            <a:srgbClr val="FBAE40"/>
          </p15:clr>
        </p15:guide>
        <p15:guide id="3" pos="4329" userDrawn="1">
          <p15:clr>
            <a:srgbClr val="FBAE40"/>
          </p15:clr>
        </p15:guide>
      </p15:sldGuideLst>
    </p:ext>
  </p:extLs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98434" y="2578612"/>
            <a:ext cx="6378441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51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2" y="827430"/>
            <a:ext cx="5918112" cy="6315622"/>
          </a:xfrm>
          <a:prstGeom prst="rect">
            <a:avLst/>
          </a:prstGeom>
        </p:spPr>
        <p:txBody>
          <a:bodyPr lIns="0" rIns="0" anchor="ctr" anchorCtr="0"/>
          <a:lstStyle>
            <a:lvl1pPr marL="283055" indent="-28305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80930" algn="l"/>
              </a:tabLst>
              <a:defRPr sz="4000"/>
            </a:lvl1pPr>
            <a:lvl2pPr marL="576689" indent="-285699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4000"/>
            </a:lvl2pPr>
            <a:lvl3pPr marL="761864" indent="-19575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332"/>
            </a:lvl3pPr>
            <a:lvl4pPr marL="957620" indent="-19575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3000"/>
            </a:lvl4pPr>
            <a:lvl5pPr marL="1240676" indent="-18782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ltGray">
          <a:xfrm>
            <a:off x="796051" y="7360258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108370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</p15:sldGuideLst>
    </p:ext>
  </p:extLs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794331"/>
            <a:ext cx="6347334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1140151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2" y="794332"/>
            <a:ext cx="5918112" cy="6348720"/>
          </a:xfrm>
          <a:prstGeom prst="rect">
            <a:avLst/>
          </a:prstGeom>
        </p:spPr>
        <p:txBody>
          <a:bodyPr lIns="0" rIns="0"/>
          <a:lstStyle>
            <a:lvl1pPr marL="190465" indent="-190465">
              <a:lnSpc>
                <a:spcPct val="100000"/>
              </a:lnSpc>
              <a:buClr>
                <a:schemeClr val="tx1"/>
              </a:buClr>
              <a:buSzPct val="60000"/>
              <a:defRPr sz="3332"/>
            </a:lvl1pPr>
            <a:lvl2pPr marL="380930" indent="-190465">
              <a:lnSpc>
                <a:spcPct val="100000"/>
              </a:lnSpc>
              <a:buClr>
                <a:schemeClr val="tx1"/>
              </a:buClr>
              <a:buSzPct val="60000"/>
              <a:defRPr sz="3332"/>
            </a:lvl2pPr>
            <a:lvl3pPr marL="571399" indent="-190465">
              <a:lnSpc>
                <a:spcPct val="100000"/>
              </a:lnSpc>
              <a:buClr>
                <a:schemeClr val="tx1"/>
              </a:buClr>
              <a:buSzPct val="60000"/>
              <a:defRPr sz="3000"/>
            </a:lvl3pPr>
            <a:lvl4pPr marL="761864" indent="-206338">
              <a:lnSpc>
                <a:spcPct val="100000"/>
              </a:lnSpc>
              <a:buClr>
                <a:schemeClr val="tx1"/>
              </a:buClr>
              <a:buSzPct val="60000"/>
              <a:defRPr sz="2666"/>
            </a:lvl4pPr>
            <a:lvl5pPr marL="957620" indent="-195756">
              <a:lnSpc>
                <a:spcPct val="100000"/>
              </a:lnSpc>
              <a:buClr>
                <a:schemeClr val="tx1"/>
              </a:buClr>
              <a:buSzPct val="60000"/>
              <a:defRPr sz="266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29539" y="2582491"/>
            <a:ext cx="6347334" cy="4560561"/>
          </a:xfrm>
          <a:prstGeom prst="rect">
            <a:avLst/>
          </a:prstGeom>
        </p:spPr>
        <p:txBody>
          <a:bodyPr/>
          <a:lstStyle>
            <a:lvl1pPr marL="190465" indent="-190465">
              <a:buClr>
                <a:schemeClr val="tx2"/>
              </a:buClr>
              <a:buSzPct val="60000"/>
              <a:defRPr lang="en-US" sz="3332" kern="1200" dirty="0" smtClean="0">
                <a:solidFill>
                  <a:schemeClr val="tx2"/>
                </a:solidFill>
                <a:latin typeface="+mn-lt"/>
                <a:ea typeface="ＭＳ Ｐゴシック" charset="0"/>
                <a:cs typeface="CiscoSans"/>
              </a:defRPr>
            </a:lvl1pPr>
            <a:lvl2pPr marL="380930" indent="-190465">
              <a:buClr>
                <a:schemeClr val="tx2"/>
              </a:buClr>
              <a:buSzPct val="60000"/>
              <a:defRPr sz="3332">
                <a:solidFill>
                  <a:schemeClr val="tx2"/>
                </a:solidFill>
              </a:defRPr>
            </a:lvl2pPr>
            <a:lvl3pPr marL="571399" indent="-190465">
              <a:buClr>
                <a:schemeClr val="tx2"/>
              </a:buClr>
              <a:buSzPct val="60000"/>
              <a:defRPr sz="3000">
                <a:solidFill>
                  <a:schemeClr val="tx2"/>
                </a:solidFill>
              </a:defRPr>
            </a:lvl3pPr>
            <a:lvl4pPr marL="761864" indent="-206338">
              <a:buClr>
                <a:schemeClr val="tx2"/>
              </a:buClr>
              <a:buSzPct val="60000"/>
              <a:defRPr sz="2666">
                <a:solidFill>
                  <a:schemeClr val="tx2"/>
                </a:solidFill>
              </a:defRPr>
            </a:lvl4pPr>
            <a:lvl5pPr marL="957620" indent="-195756">
              <a:buClr>
                <a:schemeClr val="tx2"/>
              </a:buClr>
              <a:buSzPct val="60000"/>
              <a:defRPr sz="2666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4" y="7360260"/>
            <a:ext cx="5598109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21827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445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8481661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60255"/>
            <a:ext cx="5677787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91378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219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9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51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5" y="827429"/>
            <a:ext cx="5931341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81665" y="6320472"/>
            <a:ext cx="5931341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796053" y="7350211"/>
            <a:ext cx="477144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896621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76144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51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5" y="827431"/>
            <a:ext cx="5931341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48" y="7350211"/>
            <a:ext cx="543875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46956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9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51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4" y="7350211"/>
            <a:ext cx="491088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728954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9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51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32696" y="0"/>
            <a:ext cx="7605721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0" y="7350211"/>
            <a:ext cx="5498511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49877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9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51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8481665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1" y="7350211"/>
            <a:ext cx="529931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35864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9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51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8481665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796054" y="7360258"/>
            <a:ext cx="5677787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2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20726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8" y="3312559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59641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8" y="3312559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  <p:pic>
        <p:nvPicPr>
          <p:cNvPr id="8" name="Picture 7" descr="Icon&#10;&#10;Description automatically generated with low confidence">
            <a:extLst>
              <a:ext uri="{FF2B5EF4-FFF2-40B4-BE49-F238E27FC236}">
                <a16:creationId xmlns:a16="http://schemas.microsoft.com/office/drawing/2014/main" id="{60FD13CC-56BF-4845-91CD-0E5DBD223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" y="0"/>
            <a:ext cx="15222540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673011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rgbClr val="FBAB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8" y="3312559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5393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0" i="0">
              <a:solidFill>
                <a:schemeClr val="bg1"/>
              </a:solidFill>
              <a:latin typeface="CiscoSansTT ExtraLight" panose="020B03030202010203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646AED-DCC6-4FCF-99ED-C190DB3135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" y="0"/>
            <a:ext cx="15235441" cy="800258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69" y="1424252"/>
            <a:ext cx="9768587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8507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098F9D-1121-3D42-8845-722C8B659D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5238413" cy="8002588"/>
          </a:xfrm>
          <a:prstGeom prst="rect">
            <a:avLst/>
          </a:prstGeom>
        </p:spPr>
      </p:pic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6271004" y="3312556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759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0" i="0">
              <a:solidFill>
                <a:schemeClr val="tx2"/>
              </a:solidFill>
              <a:latin typeface="CiscoSansTT ExtraLight" panose="020B03030202010203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25B577-5389-49AE-99BA-0ED3A08A03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" y="0"/>
            <a:ext cx="15235441" cy="800258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69" y="1424252"/>
            <a:ext cx="9768587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58994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xmlns:c15="http://schemas.microsoft.com/office/drawing/2012/chart" xmlns:c="http://schemas.openxmlformats.org/drawingml/2006/chart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8643763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b="0" i="0">
              <a:latin typeface="CiscoSansTT ExtraLight" panose="020B0303020201020303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 sz="3000">
              <a:solidFill>
                <a:schemeClr val="tx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4AE74D-CDE6-40A2-8C76-85951C3AF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2" y="0"/>
            <a:ext cx="15235452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1816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gue Midn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0E683ED-333E-71AE-8D5B-04FB014DED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2330" y="3255264"/>
            <a:ext cx="12788838" cy="743755"/>
          </a:xfrm>
          <a:prstGeom prst="rect">
            <a:avLst/>
          </a:prstGeom>
        </p:spPr>
        <p:txBody>
          <a:bodyPr lIns="45720" tIns="45720" rIns="45720" bIns="45720" anchor="b"/>
          <a:lstStyle>
            <a:lvl1pPr marL="0" indent="0" algn="l">
              <a:lnSpc>
                <a:spcPts val="5999"/>
              </a:lnSpc>
              <a:buFont typeface="Arial" panose="020B0604020202020204" pitchFamily="34" charset="0"/>
              <a:buNone/>
              <a:defRPr sz="5499" b="0" i="0" spc="0" baseline="0">
                <a:solidFill>
                  <a:schemeClr val="accent1"/>
                </a:solidFill>
                <a:latin typeface="+mj-lt"/>
                <a:cs typeface="CiscoSansTT ExtraLight" panose="020B03030202010203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4407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9D8D2A-D2A5-CA4E-B972-B2CDE61D6D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5238413" cy="80025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038DE46-3909-AF4F-AFE9-3D5BEDE40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0897" y="3250602"/>
            <a:ext cx="7156621" cy="168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92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5" y="6019283"/>
            <a:ext cx="13825928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666" b="0" i="0">
                <a:solidFill>
                  <a:schemeClr val="bg2">
                    <a:lumMod val="75000"/>
                  </a:schemeClr>
                </a:solidFill>
                <a:latin typeface="+mn-lt"/>
                <a:cs typeface="CiscoSansTT ExtraLight"/>
              </a:defRPr>
            </a:lvl1pPr>
            <a:lvl2pPr marL="57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5" y="6392685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5" y="6766088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666" b="0" i="0" kern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8" y="4996604"/>
            <a:ext cx="13836267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bg2">
                    <a:lumMod val="75000"/>
                  </a:schemeClr>
                </a:solidFill>
                <a:latin typeface="+mj-lt"/>
                <a:cs typeface="CiscoSansTT ExtraLight"/>
              </a:defRPr>
            </a:lvl1pPr>
            <a:lvl2pPr marL="507891" indent="0">
              <a:buNone/>
              <a:defRPr/>
            </a:lvl2pPr>
            <a:lvl3pPr marL="712226" indent="0">
              <a:buNone/>
              <a:defRPr/>
            </a:lvl3pPr>
            <a:lvl4pPr marL="861023" indent="0">
              <a:buNone/>
              <a:defRPr/>
            </a:lvl4pPr>
            <a:lvl5pPr marL="1001880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6" y="4107446"/>
            <a:ext cx="1389880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bg2">
                    <a:lumMod val="75000"/>
                  </a:schemeClr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 userDrawn="1"/>
        </p:nvSpPr>
        <p:spPr bwMode="auto">
          <a:xfrm>
            <a:off x="782412" y="608826"/>
            <a:ext cx="1325742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pPr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21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09C2E4-CBE9-FF4A-B277-B062E65CEB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860"/>
            <a:ext cx="15238413" cy="799886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2002049"/>
            <a:ext cx="7832285" cy="3998487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777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bg2">
                    <a:lumMod val="75000"/>
                  </a:schemeClr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1073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768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>
                  <a:lumMod val="75000"/>
                </a:srgbClr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bg2">
                    <a:lumMod val="75000"/>
                  </a:schemeClr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bg2">
                    <a:lumMod val="75000"/>
                  </a:schemeClr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88778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BCEB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32435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833353" y="6093984"/>
            <a:ext cx="13563775" cy="8002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833"/>
              </a:lnSpc>
              <a:spcBef>
                <a:spcPts val="0"/>
              </a:spcBef>
              <a:buNone/>
              <a:defRPr sz="400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24411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" y="4"/>
            <a:ext cx="15238413" cy="442365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47899" y="4752418"/>
            <a:ext cx="13938943" cy="871970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5333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55699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43993" cy="80025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26927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0"/>
            <a:ext cx="15153755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77738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alpha val="60000"/>
                  </a:srgbClr>
                </a:solidFill>
                <a:ea typeface="ＭＳ Ｐゴシック" charset="0"/>
                <a:cs typeface="CiscoSans Thin"/>
              </a:rPr>
              <a:t>© 2017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3300" y="374391"/>
            <a:ext cx="14132508" cy="663832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5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297902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41" indent="-285707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761883" indent="-275124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1142822" indent="-182534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518156" indent="-285648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803805" indent="-280357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66057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8907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925619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930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2002051"/>
            <a:ext cx="7675062" cy="3998487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220665-6C61-EE48-AB0A-37B1BFD5FB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2751" y="1787102"/>
            <a:ext cx="5113151" cy="442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874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47631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5441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888909" y="1869741"/>
            <a:ext cx="13524091" cy="43638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3332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4315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888909" y="1869745"/>
            <a:ext cx="13524091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8" y="6454072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03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467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1023" y="1869742"/>
            <a:ext cx="13798658" cy="5009877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76077" marR="0" indent="-476077" algn="ctr" defTabSz="7617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12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>
                  <a:lumMod val="75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2590799"/>
            <a:ext cx="6102738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60000"/>
              <a:buFont typeface="Arial"/>
              <a:buChar char="•"/>
              <a:defRPr sz="3332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2"/>
              </a:buClr>
              <a:buSzPct val="60000"/>
              <a:buFont typeface="Arial"/>
              <a:buChar char="•"/>
              <a:defRPr sz="3000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71938" indent="-190470">
              <a:buClr>
                <a:schemeClr val="tx2"/>
              </a:buClr>
              <a:buSzPct val="60000"/>
              <a:buFont typeface="Arial"/>
              <a:buChar char="•"/>
              <a:defRPr sz="2666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862409" indent="-190470">
              <a:buClr>
                <a:schemeClr val="tx2"/>
              </a:buClr>
              <a:buSzPct val="60000"/>
              <a:buFont typeface="Arial"/>
              <a:buChar char="•"/>
              <a:defRPr sz="2333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52879" indent="-190470"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531041"/>
            <a:ext cx="6143625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5333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946701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25080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0" userDrawn="1">
          <p15:clr>
            <a:srgbClr val="FBAE40"/>
          </p15:clr>
        </p15:guide>
        <p15:guide id="2" pos="4329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98431" y="2578612"/>
            <a:ext cx="6378441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827430"/>
            <a:ext cx="5918112" cy="6315622"/>
          </a:xfrm>
          <a:prstGeom prst="rect">
            <a:avLst/>
          </a:prstGeom>
        </p:spPr>
        <p:txBody>
          <a:bodyPr lIns="0" rIns="0" anchor="ctr" anchorCtr="0"/>
          <a:lstStyle>
            <a:lvl1pPr marL="283062" indent="-28306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80941" algn="l"/>
              </a:tabLst>
              <a:defRPr sz="4000"/>
            </a:lvl1pPr>
            <a:lvl2pPr marL="576704" indent="-285707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4000"/>
            </a:lvl2pPr>
            <a:lvl3pPr marL="761883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332"/>
            </a:lvl3pPr>
            <a:lvl4pPr marL="957644" indent="-195761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3000"/>
            </a:lvl4pPr>
            <a:lvl5pPr marL="1240705" indent="-18782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77738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09197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794331"/>
            <a:ext cx="6347334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794332"/>
            <a:ext cx="5918112" cy="6348720"/>
          </a:xfrm>
          <a:prstGeom prst="rect">
            <a:avLst/>
          </a:prstGeom>
        </p:spPr>
        <p:txBody>
          <a:bodyPr lIns="0" rIns="0"/>
          <a:lstStyle>
            <a:lvl1pPr marL="190470" indent="-190470">
              <a:lnSpc>
                <a:spcPct val="100000"/>
              </a:lnSpc>
              <a:buClr>
                <a:schemeClr val="tx1"/>
              </a:buClr>
              <a:buSzPct val="60000"/>
              <a:defRPr sz="3332"/>
            </a:lvl1pPr>
            <a:lvl2pPr marL="380941" indent="-190470">
              <a:lnSpc>
                <a:spcPct val="100000"/>
              </a:lnSpc>
              <a:buClr>
                <a:schemeClr val="tx1"/>
              </a:buClr>
              <a:buSzPct val="60000"/>
              <a:defRPr sz="3332"/>
            </a:lvl2pPr>
            <a:lvl3pPr marL="571412" indent="-190470">
              <a:lnSpc>
                <a:spcPct val="100000"/>
              </a:lnSpc>
              <a:buClr>
                <a:schemeClr val="tx1"/>
              </a:buClr>
              <a:buSzPct val="60000"/>
              <a:defRPr sz="3000"/>
            </a:lvl3pPr>
            <a:lvl4pPr marL="761883" indent="-206342">
              <a:lnSpc>
                <a:spcPct val="100000"/>
              </a:lnSpc>
              <a:buClr>
                <a:schemeClr val="tx1"/>
              </a:buClr>
              <a:buSzPct val="60000"/>
              <a:defRPr sz="2666"/>
            </a:lvl4pPr>
            <a:lvl5pPr marL="957644" indent="-195761">
              <a:lnSpc>
                <a:spcPct val="100000"/>
              </a:lnSpc>
              <a:buClr>
                <a:schemeClr val="tx1"/>
              </a:buClr>
              <a:buSzPct val="60000"/>
              <a:defRPr sz="266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29539" y="2582491"/>
            <a:ext cx="6347334" cy="4560561"/>
          </a:xfrm>
          <a:prstGeom prst="rect">
            <a:avLst/>
          </a:prstGeom>
        </p:spPr>
        <p:txBody>
          <a:bodyPr/>
          <a:lstStyle>
            <a:lvl1pPr marL="190470" indent="-190470">
              <a:buClr>
                <a:schemeClr val="tx2"/>
              </a:buClr>
              <a:buSzPct val="60000"/>
              <a:defRPr lang="en-US" sz="3332" kern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1pPr>
            <a:lvl2pPr marL="380941" indent="-190470">
              <a:buClr>
                <a:schemeClr val="tx2"/>
              </a:buClr>
              <a:buSzPct val="60000"/>
              <a:defRPr sz="3332">
                <a:solidFill>
                  <a:schemeClr val="bg2">
                    <a:lumMod val="75000"/>
                  </a:schemeClr>
                </a:solidFill>
              </a:defRPr>
            </a:lvl2pPr>
            <a:lvl3pPr marL="571412" indent="-190470">
              <a:buClr>
                <a:schemeClr val="tx2"/>
              </a:buClr>
              <a:buSzPct val="60000"/>
              <a:defRPr sz="3000">
                <a:solidFill>
                  <a:schemeClr val="bg2">
                    <a:lumMod val="75000"/>
                  </a:schemeClr>
                </a:solidFill>
              </a:defRPr>
            </a:lvl3pPr>
            <a:lvl4pPr marL="761883" indent="-206342">
              <a:buClr>
                <a:schemeClr val="tx2"/>
              </a:buClr>
              <a:buSzPct val="60000"/>
              <a:defRPr sz="2666">
                <a:solidFill>
                  <a:schemeClr val="bg2">
                    <a:lumMod val="75000"/>
                  </a:schemeClr>
                </a:solidFill>
              </a:defRPr>
            </a:lvl4pPr>
            <a:lvl5pPr marL="957644" indent="-195761">
              <a:buClr>
                <a:schemeClr val="tx2"/>
              </a:buClr>
              <a:buSzPct val="60000"/>
              <a:defRPr sz="2666">
                <a:solidFill>
                  <a:schemeClr val="bg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59810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9775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459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29"/>
            <a:ext cx="5931341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81662" y="6320470"/>
            <a:ext cx="5931341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59810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534167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5" pos="5343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BCEB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2" y="827431"/>
            <a:ext cx="5931341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59810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15890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5" pos="534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2" y="2002051"/>
            <a:ext cx="10021297" cy="3998487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DDC7BF-B92F-F04E-879A-43BEF68CE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89197" y="1813360"/>
            <a:ext cx="4349217" cy="446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267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59810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242801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2" userDrawn="1">
          <p15:clr>
            <a:srgbClr val="FBAE40"/>
          </p15:clr>
        </p15:guide>
        <p15:guide id="3" pos="4459" userDrawn="1">
          <p15:clr>
            <a:srgbClr val="FBAE40"/>
          </p15:clr>
        </p15:guide>
        <p15:guide id="4" pos="5343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32694" y="0"/>
            <a:ext cx="7605721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59810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23370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2" userDrawn="1">
          <p15:clr>
            <a:srgbClr val="FBAE40"/>
          </p15:clr>
        </p15:guide>
        <p15:guide id="3" pos="4459" userDrawn="1">
          <p15:clr>
            <a:srgbClr val="FBAE40"/>
          </p15:clr>
        </p15:guide>
        <p15:guide id="4" pos="5343" userDrawn="1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59810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71347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7" userDrawn="1">
          <p15:clr>
            <a:srgbClr val="FBAE40"/>
          </p15:clr>
        </p15:guide>
        <p15:guide id="2" pos="4459" userDrawn="1">
          <p15:clr>
            <a:srgbClr val="FBAE40"/>
          </p15:clr>
        </p15:guide>
        <p15:guide id="3" pos="5343" userDrawn="1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9" y="2582318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18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8481662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59810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90151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7" userDrawn="1">
          <p15:clr>
            <a:srgbClr val="FBAE40"/>
          </p15:clr>
        </p15:guide>
        <p15:guide id="3" pos="4459" userDrawn="1">
          <p15:clr>
            <a:srgbClr val="FBAE40"/>
          </p15:clr>
        </p15:guide>
        <p15:guide id="4" pos="5343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6271005" y="3312557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pPr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7857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5" y="6000561"/>
            <a:ext cx="13825928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3000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57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5" y="6336523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5" y="6766086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6" y="4735514"/>
            <a:ext cx="13836267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507903" indent="0">
              <a:buNone/>
              <a:defRPr/>
            </a:lvl2pPr>
            <a:lvl3pPr marL="712243" indent="0">
              <a:buNone/>
              <a:defRPr/>
            </a:lvl3pPr>
            <a:lvl4pPr marL="861045" indent="0">
              <a:buNone/>
              <a:defRPr/>
            </a:lvl4pPr>
            <a:lvl5pPr marL="1001905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3" y="3846356"/>
            <a:ext cx="1389880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 userDrawn="1"/>
        </p:nvSpPr>
        <p:spPr bwMode="auto">
          <a:xfrm>
            <a:off x="782412" y="608824"/>
            <a:ext cx="1325742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9490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bg1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950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92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28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1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9" indent="-666528" algn="l">
              <a:lnSpc>
                <a:spcPct val="90000"/>
              </a:lnSpc>
              <a:defRPr sz="6666" b="0" i="1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60227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28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1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9" indent="-666528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730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28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1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9" indent="-666528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194845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23841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833352" y="6093982"/>
            <a:ext cx="13563775" cy="8002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833"/>
              </a:lnSpc>
              <a:spcBef>
                <a:spcPts val="0"/>
              </a:spcBef>
              <a:buNone/>
              <a:defRPr sz="4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92126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" y="3"/>
            <a:ext cx="15500324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47896" y="4752418"/>
            <a:ext cx="13938943" cy="871970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5333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00459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4399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954542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5153755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796050" y="7360255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3300" y="374389"/>
            <a:ext cx="1413250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5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652704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50" indent="-285712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761901" indent="-275131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1142851" indent="-182540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518194" indent="-285654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803850" indent="-280364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99650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8907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1004" indent="-195766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80" indent="-190476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54" indent="-190476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30" indent="-190476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904" indent="-190476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925619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1004" indent="-195766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80" indent="-190476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54" indent="-190476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30" indent="-190476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904" indent="-190476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01527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51445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491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888909" y="2096975"/>
            <a:ext cx="13524091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3332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6" y="6454070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28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5384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888909" y="1869743"/>
            <a:ext cx="13524091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29536" y="6454070"/>
            <a:ext cx="11965940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1005828">
              <a:lnSpc>
                <a:spcPct val="100000"/>
              </a:lnSpc>
              <a:spcBef>
                <a:spcPct val="50000"/>
              </a:spcBef>
              <a:buNone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017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23841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833352" y="6093984"/>
            <a:ext cx="13563775" cy="8002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833"/>
              </a:lnSpc>
              <a:spcBef>
                <a:spcPts val="0"/>
              </a:spcBef>
              <a:buNone/>
              <a:defRPr sz="400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05647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91023" y="2096975"/>
            <a:ext cx="13798658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76088" marR="0" indent="-476088" algn="ctr" defTabSz="761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61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3484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2590797"/>
            <a:ext cx="6102738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91004" indent="-195766">
              <a:lnSpc>
                <a:spcPct val="95000"/>
              </a:lnSpc>
              <a:spcBef>
                <a:spcPts val="1850"/>
              </a:spcBef>
              <a:buClr>
                <a:schemeClr val="tx2"/>
              </a:buClr>
              <a:buSzPct val="60000"/>
              <a:buFont typeface="Arial"/>
              <a:buChar char="•"/>
              <a:defRPr sz="3332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81480" indent="-190476">
              <a:lnSpc>
                <a:spcPct val="95000"/>
              </a:lnSpc>
              <a:spcBef>
                <a:spcPts val="750"/>
              </a:spcBef>
              <a:buClr>
                <a:schemeClr val="tx2"/>
              </a:buClr>
              <a:buSzPct val="60000"/>
              <a:buFont typeface="Arial"/>
              <a:buChar char="•"/>
              <a:defRPr sz="3000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671954" indent="-190476">
              <a:buClr>
                <a:schemeClr val="tx2"/>
              </a:buClr>
              <a:buSzPct val="60000"/>
              <a:buFont typeface="Arial"/>
              <a:buChar char="•"/>
              <a:defRPr sz="2666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862430" indent="-190476">
              <a:buClr>
                <a:schemeClr val="tx2"/>
              </a:buClr>
              <a:buSzPct val="60000"/>
              <a:buFont typeface="Arial"/>
              <a:buChar char="•"/>
              <a:defRPr sz="2333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052904" indent="-190476">
              <a:buClr>
                <a:schemeClr val="tx2"/>
              </a:buClr>
              <a:buSzPct val="60000"/>
              <a:buFont typeface="Arial"/>
              <a:buChar char="•"/>
              <a:defRPr sz="2000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531038"/>
            <a:ext cx="6143625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5333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60255"/>
            <a:ext cx="5946701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8678388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80" userDrawn="1">
          <p15:clr>
            <a:srgbClr val="FBAE40"/>
          </p15:clr>
        </p15:guide>
        <p15:guide id="3" pos="4329" userDrawn="1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98430" y="2578612"/>
            <a:ext cx="6378441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827430"/>
            <a:ext cx="5918112" cy="6315622"/>
          </a:xfrm>
          <a:prstGeom prst="rect">
            <a:avLst/>
          </a:prstGeom>
        </p:spPr>
        <p:txBody>
          <a:bodyPr lIns="0" rIns="0" anchor="ctr" anchorCtr="0"/>
          <a:lstStyle>
            <a:lvl1pPr marL="283068" indent="-283068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80950" algn="l"/>
              </a:tabLst>
              <a:defRPr sz="4000"/>
            </a:lvl1pPr>
            <a:lvl2pPr marL="576716" indent="-28571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4000"/>
            </a:lvl2pPr>
            <a:lvl3pPr marL="761901" indent="-19576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332"/>
            </a:lvl3pPr>
            <a:lvl4pPr marL="957668" indent="-19576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3000"/>
            </a:lvl4pPr>
            <a:lvl5pPr marL="1240736" indent="-18783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796050" y="7360255"/>
            <a:ext cx="5777385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95739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794331"/>
            <a:ext cx="6347334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494890" y="794332"/>
            <a:ext cx="5918112" cy="6348720"/>
          </a:xfrm>
          <a:prstGeom prst="rect">
            <a:avLst/>
          </a:prstGeom>
        </p:spPr>
        <p:txBody>
          <a:bodyPr lIns="0" rIns="0"/>
          <a:lstStyle>
            <a:lvl1pPr marL="190476" indent="-190476">
              <a:lnSpc>
                <a:spcPct val="100000"/>
              </a:lnSpc>
              <a:buClr>
                <a:schemeClr val="tx1"/>
              </a:buClr>
              <a:buSzPct val="60000"/>
              <a:defRPr sz="3332"/>
            </a:lvl1pPr>
            <a:lvl2pPr marL="380950" indent="-190476">
              <a:lnSpc>
                <a:spcPct val="100000"/>
              </a:lnSpc>
              <a:buClr>
                <a:schemeClr val="tx1"/>
              </a:buClr>
              <a:buSzPct val="60000"/>
              <a:defRPr sz="3332"/>
            </a:lvl2pPr>
            <a:lvl3pPr marL="571426" indent="-190476">
              <a:lnSpc>
                <a:spcPct val="100000"/>
              </a:lnSpc>
              <a:buClr>
                <a:schemeClr val="tx1"/>
              </a:buClr>
              <a:buSzPct val="60000"/>
              <a:defRPr sz="3000"/>
            </a:lvl3pPr>
            <a:lvl4pPr marL="761901" indent="-206348">
              <a:lnSpc>
                <a:spcPct val="100000"/>
              </a:lnSpc>
              <a:buClr>
                <a:schemeClr val="tx1"/>
              </a:buClr>
              <a:buSzPct val="60000"/>
              <a:defRPr sz="2666"/>
            </a:lvl4pPr>
            <a:lvl5pPr marL="957668" indent="-195766">
              <a:lnSpc>
                <a:spcPct val="100000"/>
              </a:lnSpc>
              <a:buClr>
                <a:schemeClr val="tx1"/>
              </a:buClr>
              <a:buSzPct val="60000"/>
              <a:defRPr sz="2666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729538" y="2582489"/>
            <a:ext cx="6347334" cy="4560561"/>
          </a:xfrm>
          <a:prstGeom prst="rect">
            <a:avLst/>
          </a:prstGeom>
        </p:spPr>
        <p:txBody>
          <a:bodyPr/>
          <a:lstStyle>
            <a:lvl1pPr marL="190476" indent="-190476">
              <a:buClr>
                <a:schemeClr val="tx2"/>
              </a:buClr>
              <a:buSzPct val="60000"/>
              <a:defRPr lang="en-US" sz="3332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iscoSans"/>
              </a:defRPr>
            </a:lvl1pPr>
            <a:lvl2pPr marL="380950" indent="-190476">
              <a:buClr>
                <a:schemeClr val="tx2"/>
              </a:buClr>
              <a:buSzPct val="60000"/>
              <a:defRPr sz="3332">
                <a:solidFill>
                  <a:schemeClr val="bg1"/>
                </a:solidFill>
              </a:defRPr>
            </a:lvl2pPr>
            <a:lvl3pPr marL="571426" indent="-190476">
              <a:buClr>
                <a:schemeClr val="tx2"/>
              </a:buClr>
              <a:buSzPct val="60000"/>
              <a:defRPr sz="3000">
                <a:solidFill>
                  <a:schemeClr val="bg1"/>
                </a:solidFill>
              </a:defRPr>
            </a:lvl3pPr>
            <a:lvl4pPr marL="761901" indent="-206348">
              <a:buClr>
                <a:schemeClr val="tx2"/>
              </a:buClr>
              <a:buSzPct val="60000"/>
              <a:defRPr sz="2666">
                <a:solidFill>
                  <a:schemeClr val="bg1"/>
                </a:solidFill>
              </a:defRPr>
            </a:lvl4pPr>
            <a:lvl5pPr marL="957668" indent="-195766">
              <a:buClr>
                <a:schemeClr val="tx2"/>
              </a:buClr>
              <a:buSzPct val="60000"/>
              <a:defRPr sz="2666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60255"/>
            <a:ext cx="5598109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89570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4459" userDrawn="1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2215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1" y="827429"/>
            <a:ext cx="5931341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81661" y="6320468"/>
            <a:ext cx="5931341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796051" y="7350206"/>
            <a:ext cx="4771449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8578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81661" y="827429"/>
            <a:ext cx="5931341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48" y="7350206"/>
            <a:ext cx="543875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76469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440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50206"/>
            <a:ext cx="491088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4076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632691" y="0"/>
            <a:ext cx="7605721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0" y="7350206"/>
            <a:ext cx="5498511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72674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8481661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48" y="7350206"/>
            <a:ext cx="5299317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0062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763269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3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8" y="2582316"/>
            <a:ext cx="6347334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114020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5333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8481661" y="782970"/>
            <a:ext cx="5931341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796051" y="7360255"/>
            <a:ext cx="5677787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kern="1200" spc="33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41887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4459" userDrawn="1">
          <p15:clr>
            <a:srgbClr val="FBAE40"/>
          </p15:clr>
        </p15:guide>
        <p15:guide id="7" pos="5343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" y="3"/>
            <a:ext cx="15500324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47896" y="4752418"/>
            <a:ext cx="13938943" cy="871970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5333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55700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6271004" y="3312556"/>
            <a:ext cx="269640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1002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72858" y="2238985"/>
            <a:ext cx="6366584" cy="3524638"/>
          </a:xfrm>
        </p:spPr>
        <p:txBody>
          <a:bodyPr lIns="61715" tIns="34288" rIns="61715" bIns="34288" rtlCol="0">
            <a:noAutofit/>
          </a:bodyPr>
          <a:lstStyle>
            <a:lvl1pPr marL="0" indent="0" algn="l" defTabSz="1142764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7498" b="0" kern="1200" spc="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8203345" y="1018342"/>
            <a:ext cx="6442463" cy="5975266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FontTx/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  <a:lvl2pPr>
              <a:defRPr sz="25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3184468"/>
      </p:ext>
    </p:extLst>
  </p:cSld>
  <p:clrMapOvr>
    <a:masterClrMapping/>
  </p:clrMapOvr>
  <p:transition spd="slow">
    <p:wip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729537" y="2099414"/>
            <a:ext cx="6672630" cy="4731189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None/>
              <a:defRPr sz="400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846033" y="2099445"/>
            <a:ext cx="6791199" cy="4731707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3332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 hasCustomPrompt="1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19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3108" y="4993627"/>
            <a:ext cx="7807300" cy="448293"/>
          </a:xfrm>
          <a:prstGeom prst="rect">
            <a:avLst/>
          </a:prstGeom>
        </p:spPr>
        <p:txBody>
          <a:bodyPr vert="horz" lIns="68574" tIns="34288" rIns="68574" bIns="34288" rtlCol="0">
            <a:noAutofit/>
          </a:bodyPr>
          <a:lstStyle>
            <a:lvl1pPr marL="0" indent="0" algn="l" defTabSz="1142764" rtl="0" eaLnBrk="1" latinLnBrk="0" hangingPunct="1">
              <a:lnSpc>
                <a:spcPct val="95000"/>
              </a:lnSpc>
              <a:spcBef>
                <a:spcPts val="180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3000" kern="12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71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7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5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1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65799" y="3830583"/>
            <a:ext cx="7853444" cy="1192979"/>
          </a:xfrm>
        </p:spPr>
        <p:txBody>
          <a:bodyPr lIns="61715" tIns="34288" rIns="61715" bIns="34288" rtlCol="0" anchor="b">
            <a:noAutofit/>
          </a:bodyPr>
          <a:lstStyle>
            <a:lvl1pPr marL="0" indent="0" algn="l" defTabSz="1142764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8665" b="0" kern="1200" spc="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0"/>
          </p:nvPr>
        </p:nvSpPr>
        <p:spPr>
          <a:xfrm>
            <a:off x="9233011" y="2237763"/>
            <a:ext cx="4460410" cy="3371461"/>
          </a:xfrm>
          <a:prstGeom prst="rect">
            <a:avLst/>
          </a:prstGeom>
        </p:spPr>
        <p:txBody>
          <a:bodyPr lIns="91420" tIns="45710" rIns="91420" bIns="45710" anchor="ctr" anchorCtr="1"/>
          <a:lstStyle>
            <a:lvl1pPr marL="0" indent="0" algn="ctr"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9577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044527"/>
      </p:ext>
    </p:extLst>
  </p:cSld>
  <p:clrMapOvr>
    <a:masterClrMapping/>
  </p:clrMapOvr>
  <p:transition spd="med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hoto_4_gri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693138" y="1274489"/>
            <a:ext cx="6164150" cy="170425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5999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7619207" y="0"/>
            <a:ext cx="7619207" cy="800258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93138" y="3645624"/>
            <a:ext cx="6164150" cy="3230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2981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extLst>
    <p:ext uri="{DCECCB84-F9BA-43D5-87BE-67443E8EF086}">
      <p15:sldGuideLst xmlns:p15="http://schemas.microsoft.com/office/powerpoint/2012/main">
        <p15:guide id="1" pos="4320" userDrawn="1">
          <p15:clr>
            <a:srgbClr val="FBAE40"/>
          </p15:clr>
        </p15:guide>
        <p15:guide id="2" orient="horz" pos="504" userDrawn="1">
          <p15:clr>
            <a:srgbClr val="FBAE40"/>
          </p15:clr>
        </p15:guide>
        <p15:guide id="3" orient="horz" pos="1661" userDrawn="1">
          <p15:clr>
            <a:srgbClr val="FBAE40"/>
          </p15:clr>
        </p15:guide>
        <p15:guide id="4" orient="horz" pos="4537" userDrawn="1">
          <p15:clr>
            <a:srgbClr val="FBAE40"/>
          </p15:clr>
        </p15:guide>
        <p15:guide id="5" pos="2721" userDrawn="1">
          <p15:clr>
            <a:srgbClr val="FBAE40"/>
          </p15:clr>
        </p15:guide>
        <p15:guide id="6" orient="horz" pos="1456" userDrawn="1">
          <p15:clr>
            <a:srgbClr val="FBAE40"/>
          </p15:clr>
        </p15:guide>
        <p15:guide id="7" pos="436" userDrawn="1">
          <p15:clr>
            <a:srgbClr val="FBAE40"/>
          </p15:clr>
        </p15:guide>
        <p15:guide id="8" pos="4800" userDrawn="1">
          <p15:clr>
            <a:srgbClr val="FBAE40"/>
          </p15:clr>
        </p15:guide>
        <p15:guide id="9" pos="6005" userDrawn="1">
          <p15:clr>
            <a:srgbClr val="FBAE40"/>
          </p15:clr>
        </p15:guide>
        <p15:guide id="10" pos="6733" userDrawn="1">
          <p15:clr>
            <a:srgbClr val="FBAE40"/>
          </p15:clr>
        </p15:guide>
        <p15:guide id="11" pos="8959" userDrawn="1">
          <p15:clr>
            <a:srgbClr val="FBAE40"/>
          </p15:clr>
        </p15:guide>
        <p15:guide id="12" orient="horz" pos="1886" userDrawn="1">
          <p15:clr>
            <a:srgbClr val="FBAE40"/>
          </p15:clr>
        </p15:guide>
        <p15:guide id="13" orient="horz" pos="803" userDrawn="1">
          <p15:clr>
            <a:srgbClr val="FBAE40"/>
          </p15:clr>
        </p15:guide>
        <p15:guide id="14" orient="horz" pos="1114" userDrawn="1">
          <p15:clr>
            <a:srgbClr val="FBAE40"/>
          </p15:clr>
        </p15:guide>
        <p15:guide id="15" orient="horz" pos="2296" userDrawn="1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309684"/>
            <a:ext cx="11428810" cy="2786086"/>
          </a:xfrm>
        </p:spPr>
        <p:txBody>
          <a:bodyPr anchor="b"/>
          <a:lstStyle>
            <a:lvl1pPr algn="ctr">
              <a:defRPr sz="74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203212"/>
            <a:ext cx="11428810" cy="1932106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26" indent="0" algn="ctr">
              <a:buNone/>
              <a:defRPr sz="2500"/>
            </a:lvl2pPr>
            <a:lvl3pPr marL="1142851" indent="0" algn="ctr">
              <a:buNone/>
              <a:defRPr sz="2250"/>
            </a:lvl3pPr>
            <a:lvl4pPr marL="1714278" indent="0" algn="ctr">
              <a:buNone/>
              <a:defRPr sz="2000"/>
            </a:lvl4pPr>
            <a:lvl5pPr marL="2285703" indent="0" algn="ctr">
              <a:buNone/>
              <a:defRPr sz="2000"/>
            </a:lvl5pPr>
            <a:lvl6pPr marL="2857128" indent="0" algn="ctr">
              <a:buNone/>
              <a:defRPr sz="2000"/>
            </a:lvl6pPr>
            <a:lvl7pPr marL="3428555" indent="0" algn="ctr">
              <a:buNone/>
              <a:defRPr sz="2000"/>
            </a:lvl7pPr>
            <a:lvl8pPr marL="3999981" indent="0" algn="ctr">
              <a:buNone/>
              <a:defRPr sz="2000"/>
            </a:lvl8pPr>
            <a:lvl9pPr marL="4571407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30BE-210D-48A0-8CF7-A0DD6C7A89A2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FC91-02B4-4887-884A-3B77EA7AC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7951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2415" y="6000562"/>
            <a:ext cx="13825928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3000" b="0" i="0">
                <a:solidFill>
                  <a:schemeClr val="bg1">
                    <a:lumMod val="75000"/>
                  </a:schemeClr>
                </a:solidFill>
                <a:latin typeface="+mn-lt"/>
                <a:cs typeface="CiscoSansTT ExtraLight"/>
              </a:defRPr>
            </a:lvl1pPr>
            <a:lvl2pPr marL="57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85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56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28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99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70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782415" y="6336524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782415" y="6766088"/>
            <a:ext cx="1382592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3000" b="0" i="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78" y="4735515"/>
            <a:ext cx="13836267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666" b="0" i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TT ExtraLight"/>
              </a:defRPr>
            </a:lvl1pPr>
            <a:lvl2pPr marL="507891" indent="0">
              <a:buNone/>
              <a:defRPr/>
            </a:lvl2pPr>
            <a:lvl3pPr marL="712226" indent="0">
              <a:buNone/>
              <a:defRPr/>
            </a:lvl3pPr>
            <a:lvl4pPr marL="861023" indent="0">
              <a:buNone/>
              <a:defRPr/>
            </a:lvl4pPr>
            <a:lvl5pPr marL="1001880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09536" y="3846356"/>
            <a:ext cx="1389880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666" b="0" i="0" spc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 userDrawn="1"/>
        </p:nvSpPr>
        <p:spPr bwMode="auto">
          <a:xfrm>
            <a:off x="782412" y="608826"/>
            <a:ext cx="1325742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52384" tIns="76192" rIns="152384" bIns="76192" numCol="1" anchor="t" anchorCtr="0" compatLnSpc="1">
            <a:prstTxWarp prst="textNoShape">
              <a:avLst/>
            </a:prstTxWarp>
          </a:bodyPr>
          <a:lstStyle/>
          <a:p>
            <a:pPr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>
                  <a:lumMod val="75000"/>
                </a:srgbClr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7446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bg1">
                    <a:lumMod val="75000"/>
                  </a:schemeClr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580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93970" y="1424252"/>
            <a:ext cx="12662084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766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64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4399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3005233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bg1">
                    <a:lumMod val="75000"/>
                  </a:schemeClr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300792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5238413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5073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80441" y="6092855"/>
            <a:ext cx="12985078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1005803">
              <a:lnSpc>
                <a:spcPct val="100000"/>
              </a:lnSpc>
              <a:spcBef>
                <a:spcPct val="50000"/>
              </a:spcBef>
              <a:buNone/>
              <a:defRPr sz="3666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833"/>
            </a:lvl2pPr>
            <a:lvl3pPr>
              <a:buFont typeface="Arial" pitchFamily="34" charset="0"/>
              <a:buNone/>
              <a:defRPr sz="1833"/>
            </a:lvl3pPr>
            <a:lvl4pPr>
              <a:buFont typeface="Arial" pitchFamily="34" charset="0"/>
              <a:buNone/>
              <a:defRPr sz="1833"/>
            </a:lvl4pPr>
            <a:lvl5pPr>
              <a:buFont typeface="Arial" pitchFamily="34" charset="0"/>
              <a:buNone/>
              <a:defRPr sz="18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79822" y="2396893"/>
            <a:ext cx="13285696" cy="3545561"/>
          </a:xfrm>
          <a:prstGeom prst="rect">
            <a:avLst/>
          </a:prstGeom>
        </p:spPr>
        <p:txBody>
          <a:bodyPr>
            <a:noAutofit/>
          </a:bodyPr>
          <a:lstStyle>
            <a:lvl1pPr marL="305954" indent="-666511" algn="l">
              <a:lnSpc>
                <a:spcPct val="90000"/>
              </a:lnSpc>
              <a:defRPr sz="6666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775122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23841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833353" y="6093984"/>
            <a:ext cx="13563775" cy="8002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833"/>
              </a:lnSpc>
              <a:spcBef>
                <a:spcPts val="0"/>
              </a:spcBef>
              <a:buNone/>
              <a:defRPr sz="400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94803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5500324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47899" y="4752418"/>
            <a:ext cx="13938943" cy="871970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5333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893941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243993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66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1625306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0"/>
            <a:ext cx="15153755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883" fontAlgn="base">
              <a:spcBef>
                <a:spcPct val="0"/>
              </a:spcBef>
              <a:spcAft>
                <a:spcPct val="0"/>
              </a:spcAft>
            </a:pPr>
            <a:endParaRPr lang="en-US" sz="1833">
              <a:solidFill>
                <a:srgbClr val="005073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796051" y="7350209"/>
            <a:ext cx="5777385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13300" y="374391"/>
            <a:ext cx="1413250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500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673391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70422" y="1869741"/>
            <a:ext cx="13794137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80941" indent="-285707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8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761883" indent="-275124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8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1142822" indent="-182534">
              <a:buClr>
                <a:schemeClr val="tx1"/>
              </a:buClr>
              <a:buSzPct val="8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518156" indent="-285648">
              <a:buClr>
                <a:schemeClr val="tx1"/>
              </a:buClr>
              <a:buSzPct val="8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803805" indent="-280357">
              <a:buClr>
                <a:schemeClr val="tx1"/>
              </a:buClr>
              <a:buSzPct val="8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931222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88907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925619" y="1876214"/>
            <a:ext cx="6476326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90998" indent="-195761">
              <a:lnSpc>
                <a:spcPct val="95000"/>
              </a:lnSpc>
              <a:spcBef>
                <a:spcPts val="1850"/>
              </a:spcBef>
              <a:buClr>
                <a:schemeClr val="tx1"/>
              </a:buClr>
              <a:buSzPct val="60000"/>
              <a:buFont typeface="Arial"/>
              <a:buChar char="•"/>
              <a:defRPr sz="3332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81468" indent="-190470">
              <a:lnSpc>
                <a:spcPct val="95000"/>
              </a:lnSpc>
              <a:spcBef>
                <a:spcPts val="750"/>
              </a:spcBef>
              <a:buClr>
                <a:schemeClr val="tx1"/>
              </a:buClr>
              <a:buSzPct val="60000"/>
              <a:buFont typeface="Arial"/>
              <a:buChar char="•"/>
              <a:defRPr sz="3000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671938" indent="-190470">
              <a:buClr>
                <a:schemeClr val="tx1"/>
              </a:buClr>
              <a:buSzPct val="60000"/>
              <a:buFont typeface="Arial"/>
              <a:buChar char="•"/>
              <a:defRPr sz="2666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862409" indent="-190470">
              <a:buClr>
                <a:schemeClr val="tx1"/>
              </a:buClr>
              <a:buSzPct val="60000"/>
              <a:buFont typeface="Arial"/>
              <a:buChar char="•"/>
              <a:defRPr sz="2333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1052879" indent="-190470">
              <a:buClr>
                <a:schemeClr val="tx1"/>
              </a:buClr>
              <a:buSzPct val="60000"/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55178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666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93472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970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9.xml"/><Relationship Id="rId2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207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slideLayout" Target="../slideLayouts/slideLayout222.xml"/><Relationship Id="rId18" Type="http://schemas.openxmlformats.org/officeDocument/2006/relationships/slideLayout" Target="../slideLayouts/slideLayout227.xml"/><Relationship Id="rId26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12.xml"/><Relationship Id="rId21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16.xml"/><Relationship Id="rId12" Type="http://schemas.openxmlformats.org/officeDocument/2006/relationships/slideLayout" Target="../slideLayouts/slideLayout221.xml"/><Relationship Id="rId17" Type="http://schemas.openxmlformats.org/officeDocument/2006/relationships/slideLayout" Target="../slideLayouts/slideLayout226.xml"/><Relationship Id="rId25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11.xml"/><Relationship Id="rId16" Type="http://schemas.openxmlformats.org/officeDocument/2006/relationships/slideLayout" Target="../slideLayouts/slideLayout225.xml"/><Relationship Id="rId20" Type="http://schemas.openxmlformats.org/officeDocument/2006/relationships/slideLayout" Target="../slideLayouts/slideLayout229.xml"/><Relationship Id="rId29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24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14.xml"/><Relationship Id="rId15" Type="http://schemas.openxmlformats.org/officeDocument/2006/relationships/slideLayout" Target="../slideLayouts/slideLayout224.xml"/><Relationship Id="rId23" Type="http://schemas.openxmlformats.org/officeDocument/2006/relationships/slideLayout" Target="../slideLayouts/slideLayout232.xml"/><Relationship Id="rId28" Type="http://schemas.openxmlformats.org/officeDocument/2006/relationships/slideLayout" Target="../slideLayouts/slideLayout237.xml"/><Relationship Id="rId10" Type="http://schemas.openxmlformats.org/officeDocument/2006/relationships/slideLayout" Target="../slideLayouts/slideLayout219.xml"/><Relationship Id="rId19" Type="http://schemas.openxmlformats.org/officeDocument/2006/relationships/slideLayout" Target="../slideLayouts/slideLayout228.xml"/><Relationship Id="rId31" Type="http://schemas.openxmlformats.org/officeDocument/2006/relationships/theme" Target="../theme/theme11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slideLayout" Target="../slideLayouts/slideLayout223.xml"/><Relationship Id="rId22" Type="http://schemas.openxmlformats.org/officeDocument/2006/relationships/slideLayout" Target="../slideLayouts/slideLayout231.xml"/><Relationship Id="rId27" Type="http://schemas.openxmlformats.org/officeDocument/2006/relationships/slideLayout" Target="../slideLayouts/slideLayout236.xml"/><Relationship Id="rId30" Type="http://schemas.openxmlformats.org/officeDocument/2006/relationships/slideLayout" Target="../slideLayouts/slideLayout23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7.xml"/><Relationship Id="rId13" Type="http://schemas.openxmlformats.org/officeDocument/2006/relationships/slideLayout" Target="../slideLayouts/slideLayout252.xml"/><Relationship Id="rId18" Type="http://schemas.openxmlformats.org/officeDocument/2006/relationships/slideLayout" Target="../slideLayouts/slideLayout257.xml"/><Relationship Id="rId26" Type="http://schemas.openxmlformats.org/officeDocument/2006/relationships/slideLayout" Target="../slideLayouts/slideLayout265.xml"/><Relationship Id="rId3" Type="http://schemas.openxmlformats.org/officeDocument/2006/relationships/slideLayout" Target="../slideLayouts/slideLayout242.xml"/><Relationship Id="rId21" Type="http://schemas.openxmlformats.org/officeDocument/2006/relationships/slideLayout" Target="../slideLayouts/slideLayout260.xml"/><Relationship Id="rId7" Type="http://schemas.openxmlformats.org/officeDocument/2006/relationships/slideLayout" Target="../slideLayouts/slideLayout246.xml"/><Relationship Id="rId12" Type="http://schemas.openxmlformats.org/officeDocument/2006/relationships/slideLayout" Target="../slideLayouts/slideLayout251.xml"/><Relationship Id="rId17" Type="http://schemas.openxmlformats.org/officeDocument/2006/relationships/slideLayout" Target="../slideLayouts/slideLayout256.xml"/><Relationship Id="rId25" Type="http://schemas.openxmlformats.org/officeDocument/2006/relationships/slideLayout" Target="../slideLayouts/slideLayout264.xml"/><Relationship Id="rId2" Type="http://schemas.openxmlformats.org/officeDocument/2006/relationships/slideLayout" Target="../slideLayouts/slideLayout241.xml"/><Relationship Id="rId16" Type="http://schemas.openxmlformats.org/officeDocument/2006/relationships/slideLayout" Target="../slideLayouts/slideLayout255.xml"/><Relationship Id="rId20" Type="http://schemas.openxmlformats.org/officeDocument/2006/relationships/slideLayout" Target="../slideLayouts/slideLayout259.xml"/><Relationship Id="rId29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40.xml"/><Relationship Id="rId6" Type="http://schemas.openxmlformats.org/officeDocument/2006/relationships/slideLayout" Target="../slideLayouts/slideLayout245.xml"/><Relationship Id="rId11" Type="http://schemas.openxmlformats.org/officeDocument/2006/relationships/slideLayout" Target="../slideLayouts/slideLayout250.xml"/><Relationship Id="rId24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44.xml"/><Relationship Id="rId15" Type="http://schemas.openxmlformats.org/officeDocument/2006/relationships/slideLayout" Target="../slideLayouts/slideLayout254.xml"/><Relationship Id="rId23" Type="http://schemas.openxmlformats.org/officeDocument/2006/relationships/slideLayout" Target="../slideLayouts/slideLayout262.xml"/><Relationship Id="rId28" Type="http://schemas.openxmlformats.org/officeDocument/2006/relationships/slideLayout" Target="../slideLayouts/slideLayout267.xml"/><Relationship Id="rId10" Type="http://schemas.openxmlformats.org/officeDocument/2006/relationships/slideLayout" Target="../slideLayouts/slideLayout249.xml"/><Relationship Id="rId19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43.xml"/><Relationship Id="rId9" Type="http://schemas.openxmlformats.org/officeDocument/2006/relationships/slideLayout" Target="../slideLayouts/slideLayout248.xml"/><Relationship Id="rId14" Type="http://schemas.openxmlformats.org/officeDocument/2006/relationships/slideLayout" Target="../slideLayouts/slideLayout253.xml"/><Relationship Id="rId22" Type="http://schemas.openxmlformats.org/officeDocument/2006/relationships/slideLayout" Target="../slideLayouts/slideLayout261.xml"/><Relationship Id="rId27" Type="http://schemas.openxmlformats.org/officeDocument/2006/relationships/slideLayout" Target="../slideLayouts/slideLayout266.xml"/><Relationship Id="rId30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1.xml"/><Relationship Id="rId2" Type="http://schemas.openxmlformats.org/officeDocument/2006/relationships/slideLayout" Target="../slideLayouts/slideLayout270.xml"/><Relationship Id="rId1" Type="http://schemas.openxmlformats.org/officeDocument/2006/relationships/slideLayout" Target="../slideLayouts/slideLayout269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273.xml"/><Relationship Id="rId4" Type="http://schemas.openxmlformats.org/officeDocument/2006/relationships/slideLayout" Target="../slideLayouts/slideLayout27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9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theme" Target="../theme/theme3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8" Type="http://schemas.openxmlformats.org/officeDocument/2006/relationships/slideLayout" Target="../slideLayouts/slideLayout6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26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89.xml"/><Relationship Id="rId21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5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20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24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9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Relationship Id="rId22" Type="http://schemas.openxmlformats.org/officeDocument/2006/relationships/slideLayout" Target="../slideLayouts/slideLayout108.xml"/><Relationship Id="rId27" Type="http://schemas.openxmlformats.org/officeDocument/2006/relationships/slideLayout" Target="../slideLayouts/slideLayout11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18" Type="http://schemas.openxmlformats.org/officeDocument/2006/relationships/slideLayout" Target="../slideLayouts/slideLayout131.xml"/><Relationship Id="rId26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16.xml"/><Relationship Id="rId21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17" Type="http://schemas.openxmlformats.org/officeDocument/2006/relationships/slideLayout" Target="../slideLayouts/slideLayout130.xml"/><Relationship Id="rId25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15.xml"/><Relationship Id="rId16" Type="http://schemas.openxmlformats.org/officeDocument/2006/relationships/slideLayout" Target="../slideLayouts/slideLayout129.xml"/><Relationship Id="rId20" Type="http://schemas.openxmlformats.org/officeDocument/2006/relationships/slideLayout" Target="../slideLayouts/slideLayout133.xml"/><Relationship Id="rId29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18.xml"/><Relationship Id="rId15" Type="http://schemas.openxmlformats.org/officeDocument/2006/relationships/slideLayout" Target="../slideLayouts/slideLayout128.xml"/><Relationship Id="rId23" Type="http://schemas.openxmlformats.org/officeDocument/2006/relationships/slideLayout" Target="../slideLayouts/slideLayout136.xml"/><Relationship Id="rId28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23.xml"/><Relationship Id="rId19" Type="http://schemas.openxmlformats.org/officeDocument/2006/relationships/slideLayout" Target="../slideLayouts/slideLayout132.xml"/><Relationship Id="rId31" Type="http://schemas.openxmlformats.org/officeDocument/2006/relationships/theme" Target="../theme/theme5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slideLayout" Target="../slideLayouts/slideLayout127.xml"/><Relationship Id="rId22" Type="http://schemas.openxmlformats.org/officeDocument/2006/relationships/slideLayout" Target="../slideLayouts/slideLayout135.xml"/><Relationship Id="rId27" Type="http://schemas.openxmlformats.org/officeDocument/2006/relationships/slideLayout" Target="../slideLayouts/slideLayout140.xml"/><Relationship Id="rId30" Type="http://schemas.openxmlformats.org/officeDocument/2006/relationships/slideLayout" Target="../slideLayouts/slideLayout14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46.xml"/><Relationship Id="rId21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50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0" Type="http://schemas.openxmlformats.org/officeDocument/2006/relationships/slideLayout" Target="../slideLayouts/slideLayout163.xml"/><Relationship Id="rId29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slideLayout" Target="../slideLayouts/slideLayout185.xml"/><Relationship Id="rId18" Type="http://schemas.openxmlformats.org/officeDocument/2006/relationships/slideLayout" Target="../slideLayouts/slideLayout190.xml"/><Relationship Id="rId26" Type="http://schemas.openxmlformats.org/officeDocument/2006/relationships/slideLayout" Target="../slideLayouts/slideLayout198.xml"/><Relationship Id="rId3" Type="http://schemas.openxmlformats.org/officeDocument/2006/relationships/slideLayout" Target="../slideLayouts/slideLayout175.xml"/><Relationship Id="rId21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79.xml"/><Relationship Id="rId12" Type="http://schemas.openxmlformats.org/officeDocument/2006/relationships/slideLayout" Target="../slideLayouts/slideLayout184.xml"/><Relationship Id="rId17" Type="http://schemas.openxmlformats.org/officeDocument/2006/relationships/slideLayout" Target="../slideLayouts/slideLayout189.xml"/><Relationship Id="rId25" Type="http://schemas.openxmlformats.org/officeDocument/2006/relationships/slideLayout" Target="../slideLayouts/slideLayout197.xml"/><Relationship Id="rId2" Type="http://schemas.openxmlformats.org/officeDocument/2006/relationships/slideLayout" Target="../slideLayouts/slideLayout174.xml"/><Relationship Id="rId16" Type="http://schemas.openxmlformats.org/officeDocument/2006/relationships/slideLayout" Target="../slideLayouts/slideLayout188.xml"/><Relationship Id="rId20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24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77.xml"/><Relationship Id="rId15" Type="http://schemas.openxmlformats.org/officeDocument/2006/relationships/slideLayout" Target="../slideLayouts/slideLayout187.xml"/><Relationship Id="rId23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182.xml"/><Relationship Id="rId19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Relationship Id="rId14" Type="http://schemas.openxmlformats.org/officeDocument/2006/relationships/slideLayout" Target="../slideLayouts/slideLayout186.xml"/><Relationship Id="rId22" Type="http://schemas.openxmlformats.org/officeDocument/2006/relationships/slideLayout" Target="../slideLayouts/slideLayout194.xml"/><Relationship Id="rId27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1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2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206.xml"/><Relationship Id="rId1" Type="http://schemas.openxmlformats.org/officeDocument/2006/relationships/slideLayout" Target="../slideLayouts/slideLayout2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796049" y="7360255"/>
            <a:ext cx="5667826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33" baseline="0">
                <a:solidFill>
                  <a:schemeClr val="bg2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9" r:id="rId2"/>
    <p:sldLayoutId id="2147484013" r:id="rId3"/>
    <p:sldLayoutId id="2147484016" r:id="rId4"/>
    <p:sldLayoutId id="2147484017" r:id="rId5"/>
    <p:sldLayoutId id="2147484014" r:id="rId6"/>
    <p:sldLayoutId id="2147483978" r:id="rId7"/>
    <p:sldLayoutId id="2147483979" r:id="rId8"/>
    <p:sldLayoutId id="2147483980" r:id="rId9"/>
    <p:sldLayoutId id="2147483981" r:id="rId10"/>
    <p:sldLayoutId id="2147483879" r:id="rId11"/>
    <p:sldLayoutId id="2147483976" r:id="rId12"/>
    <p:sldLayoutId id="2147483885" r:id="rId13"/>
    <p:sldLayoutId id="2147484011" r:id="rId14"/>
    <p:sldLayoutId id="2147483985" r:id="rId15"/>
    <p:sldLayoutId id="2147483986" r:id="rId16"/>
    <p:sldLayoutId id="2147484012" r:id="rId17"/>
    <p:sldLayoutId id="2147483969" r:id="rId18"/>
    <p:sldLayoutId id="2147483968" r:id="rId19"/>
    <p:sldLayoutId id="2147483973" r:id="rId20"/>
    <p:sldLayoutId id="2147483967" r:id="rId21"/>
    <p:sldLayoutId id="2147483970" r:id="rId22"/>
    <p:sldLayoutId id="2147483987" r:id="rId23"/>
    <p:sldLayoutId id="2147483983" r:id="rId24"/>
    <p:sldLayoutId id="2147483971" r:id="rId25"/>
    <p:sldLayoutId id="2147483972" r:id="rId26"/>
    <p:sldLayoutId id="2147483897" r:id="rId27"/>
    <p:sldLayoutId id="2147484018" r:id="rId28"/>
  </p:sldLayoutIdLst>
  <p:txStyles>
    <p:titleStyle>
      <a:lvl1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901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803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703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604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8" indent="-283068" algn="l" defTabSz="1140207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81" indent="-359786" algn="l" defTabSz="1140207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74" indent="-283068" algn="l" defTabSz="1140207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21" indent="-283068" algn="l" defTabSz="1140207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68" indent="-283068" algn="l" defTabSz="1140207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73" indent="-285704" algn="l" defTabSz="1142813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38" indent="-285666" algn="l" defTabSz="1142813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848" indent="0" algn="l" defTabSz="1142813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958" indent="-285704" algn="l" defTabSz="1142813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03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3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219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628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7031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442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848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256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907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794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2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"/>
              <a:t>El título va aquí</a:t>
            </a:r>
          </a:p>
        </p:txBody>
      </p:sp>
    </p:spTree>
    <p:extLst>
      <p:ext uri="{BB962C8B-B14F-4D97-AF65-F5344CB8AC3E}">
        <p14:creationId xmlns:p14="http://schemas.microsoft.com/office/powerpoint/2010/main" val="173219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</p:sldLayoutIdLst>
  <p:txStyles>
    <p:titleStyle>
      <a:lvl1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chemeClr val="tx2"/>
          </a:solidFill>
          <a:latin typeface="CiscoSansTT ExtraLight" panose="020B0303020201020303" pitchFamily="34" charset="0"/>
          <a:ea typeface="CiscoSansTT Thin" charset="0"/>
          <a:cs typeface="CiscoSansTT Thin" charset="0"/>
        </a:defRPr>
      </a:lvl1pPr>
      <a:lvl2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64"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728"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589"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454"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55" indent="-283055" algn="l" defTabSz="1140151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51" indent="-359766" algn="l" defTabSz="1140151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37" indent="-283055" algn="l" defTabSz="1140151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578" indent="-283055" algn="l" defTabSz="1140151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20" indent="-283055" algn="l" defTabSz="1140151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01" indent="-285691" algn="l" defTabSz="1142756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460" indent="-285653" algn="l" defTabSz="1142756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647" indent="0" algn="l" defTabSz="1142756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718" indent="-285691" algn="l" defTabSz="114275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74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56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133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515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888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272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647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030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907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794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66682" y="261203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"/>
              <a:t>Título vai aqui</a:t>
            </a:r>
          </a:p>
        </p:txBody>
      </p:sp>
    </p:spTree>
    <p:extLst>
      <p:ext uri="{BB962C8B-B14F-4D97-AF65-F5344CB8AC3E}">
        <p14:creationId xmlns:p14="http://schemas.microsoft.com/office/powerpoint/2010/main" val="179258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  <p:sldLayoutId id="2147484250" r:id="rId12"/>
    <p:sldLayoutId id="2147484251" r:id="rId13"/>
    <p:sldLayoutId id="2147484252" r:id="rId14"/>
    <p:sldLayoutId id="2147484253" r:id="rId15"/>
    <p:sldLayoutId id="2147484254" r:id="rId16"/>
    <p:sldLayoutId id="2147484255" r:id="rId17"/>
    <p:sldLayoutId id="2147484256" r:id="rId18"/>
    <p:sldLayoutId id="2147484257" r:id="rId19"/>
    <p:sldLayoutId id="2147484258" r:id="rId20"/>
    <p:sldLayoutId id="2147484259" r:id="rId21"/>
    <p:sldLayoutId id="2147484260" r:id="rId22"/>
    <p:sldLayoutId id="2147484261" r:id="rId23"/>
    <p:sldLayoutId id="2147484262" r:id="rId24"/>
    <p:sldLayoutId id="2147484263" r:id="rId25"/>
    <p:sldLayoutId id="2147484264" r:id="rId26"/>
    <p:sldLayoutId id="2147484265" r:id="rId27"/>
    <p:sldLayoutId id="2147484266" r:id="rId28"/>
    <p:sldLayoutId id="2147484267" r:id="rId29"/>
    <p:sldLayoutId id="2147484170" r:id="rId30"/>
  </p:sldLayoutIdLst>
  <p:txStyles>
    <p:titleStyle>
      <a:lvl1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rgbClr val="FBAB2C"/>
          </a:solidFill>
          <a:latin typeface="+mj-lt"/>
          <a:ea typeface="CiscoSansTT Thin" charset="0"/>
          <a:cs typeface="CiscoSansTT Thin" charset="0"/>
        </a:defRPr>
      </a:lvl1pPr>
      <a:lvl2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83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766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647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528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2" indent="-283062" algn="l" defTabSz="1140180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66" indent="-359776" algn="l" defTabSz="1140180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5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00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4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36" indent="-285698" algn="l" defTabSz="1142785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00" indent="-285659" algn="l" defTabSz="1142785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748" indent="0" algn="l" defTabSz="1142785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838" indent="-285698" algn="l" defTabSz="11427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89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17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572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95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356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74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143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198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1223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6119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  <p15:guide id="8" pos="6679" userDrawn="1">
          <p15:clr>
            <a:srgbClr val="F26B43"/>
          </p15:clr>
        </p15:guide>
        <p15:guide id="9" pos="6398" userDrawn="1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66682" y="261204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54236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2" r:id="rId1"/>
    <p:sldLayoutId id="2147484303" r:id="rId2"/>
    <p:sldLayoutId id="2147484304" r:id="rId3"/>
    <p:sldLayoutId id="2147484305" r:id="rId4"/>
    <p:sldLayoutId id="2147484306" r:id="rId5"/>
    <p:sldLayoutId id="2147484307" r:id="rId6"/>
    <p:sldLayoutId id="2147484308" r:id="rId7"/>
    <p:sldLayoutId id="2147484309" r:id="rId8"/>
    <p:sldLayoutId id="2147484310" r:id="rId9"/>
    <p:sldLayoutId id="2147484311" r:id="rId10"/>
    <p:sldLayoutId id="2147484312" r:id="rId11"/>
    <p:sldLayoutId id="2147484313" r:id="rId12"/>
    <p:sldLayoutId id="2147484314" r:id="rId13"/>
    <p:sldLayoutId id="2147484315" r:id="rId14"/>
    <p:sldLayoutId id="2147484316" r:id="rId15"/>
    <p:sldLayoutId id="2147484317" r:id="rId16"/>
    <p:sldLayoutId id="2147484318" r:id="rId17"/>
    <p:sldLayoutId id="2147484319" r:id="rId18"/>
    <p:sldLayoutId id="2147484320" r:id="rId19"/>
    <p:sldLayoutId id="2147484321" r:id="rId20"/>
    <p:sldLayoutId id="2147484322" r:id="rId21"/>
    <p:sldLayoutId id="2147484323" r:id="rId22"/>
    <p:sldLayoutId id="2147484324" r:id="rId23"/>
    <p:sldLayoutId id="2147484325" r:id="rId24"/>
    <p:sldLayoutId id="2147484326" r:id="rId25"/>
    <p:sldLayoutId id="2147484327" r:id="rId26"/>
    <p:sldLayoutId id="2147484328" r:id="rId27"/>
    <p:sldLayoutId id="2147484329" r:id="rId28"/>
    <p:sldLayoutId id="2147484330" r:id="rId29"/>
  </p:sldLayoutIdLst>
  <p:txStyles>
    <p:titleStyle>
      <a:lvl1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rgbClr val="FBAB2C"/>
          </a:solidFill>
          <a:latin typeface="+mj-lt"/>
          <a:ea typeface="CiscoSansTT Thin" charset="0"/>
          <a:cs typeface="CiscoSansTT Thin" charset="0"/>
        </a:defRPr>
      </a:lvl1pPr>
      <a:lvl2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64"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728"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589"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454" algn="l" defTabSz="1140151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55" indent="-283055" algn="l" defTabSz="1140151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51" indent="-359766" algn="l" defTabSz="1140151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37" indent="-283055" algn="l" defTabSz="1140151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578" indent="-283055" algn="l" defTabSz="1140151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20" indent="-283055" algn="l" defTabSz="1140151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01" indent="-285691" algn="l" defTabSz="1142756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460" indent="-285653" algn="l" defTabSz="1142756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647" indent="0" algn="l" defTabSz="1142756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718" indent="-285691" algn="l" defTabSz="114275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74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56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133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515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888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272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647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030" algn="l" defTabSz="1142756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198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1223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6119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  <p15:guide id="8" pos="6679" userDrawn="1">
          <p15:clr>
            <a:srgbClr val="F26B43"/>
          </p15:clr>
        </p15:guide>
        <p15:guide id="9" pos="6398" userDrawn="1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xmlns:c15="http://schemas.microsoft.com/office/drawing/2012/chart" xmlns:c="http://schemas.openxmlformats.org/drawingml/2006/chart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81261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6" r:id="rId1"/>
    <p:sldLayoutId id="2147484367" r:id="rId2"/>
    <p:sldLayoutId id="2147484368" r:id="rId3"/>
    <p:sldLayoutId id="2147484369" r:id="rId4"/>
    <p:sldLayoutId id="2147484370" r:id="rId5"/>
  </p:sldLayoutIdLst>
  <p:txStyles>
    <p:titleStyle>
      <a:lvl1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chemeClr val="tx2"/>
          </a:solidFill>
          <a:latin typeface="CiscoSansTT ExtraLight" panose="020B0303020201020303" pitchFamily="34" charset="0"/>
          <a:ea typeface="CiscoSansTT Thin" charset="0"/>
          <a:cs typeface="CiscoSansTT Thin" charset="0"/>
        </a:defRPr>
      </a:lvl1pPr>
      <a:lvl2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83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766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647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528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2" indent="-283062" algn="l" defTabSz="1140180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66" indent="-359776" algn="l" defTabSz="1140180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5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00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4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36" indent="-285698" algn="l" defTabSz="1142785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00" indent="-285659" algn="l" defTabSz="1142785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748" indent="0" algn="l" defTabSz="1142785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838" indent="-285698" algn="l" defTabSz="11427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89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17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572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95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356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74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143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907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794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796052" y="7350209"/>
            <a:ext cx="5667826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005073"/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68439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  <p:sldLayoutId id="2147484033" r:id="rId13"/>
    <p:sldLayoutId id="2147484034" r:id="rId14"/>
    <p:sldLayoutId id="2147484035" r:id="rId15"/>
    <p:sldLayoutId id="2147484036" r:id="rId16"/>
    <p:sldLayoutId id="2147484037" r:id="rId17"/>
    <p:sldLayoutId id="2147484038" r:id="rId18"/>
    <p:sldLayoutId id="2147484039" r:id="rId19"/>
    <p:sldLayoutId id="2147484040" r:id="rId20"/>
    <p:sldLayoutId id="2147484041" r:id="rId21"/>
    <p:sldLayoutId id="2147484042" r:id="rId22"/>
    <p:sldLayoutId id="2147484043" r:id="rId23"/>
    <p:sldLayoutId id="2147484044" r:id="rId24"/>
    <p:sldLayoutId id="2147484045" r:id="rId25"/>
    <p:sldLayoutId id="2147484046" r:id="rId26"/>
  </p:sldLayoutIdLst>
  <p:txStyles>
    <p:titleStyle>
      <a:lvl1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83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766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647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528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2" indent="-283062" algn="l" defTabSz="1140180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66" indent="-359776" algn="l" defTabSz="1140180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5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00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4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36" indent="-285698" algn="l" defTabSz="1142785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00" indent="-285659" algn="l" defTabSz="1142785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748" indent="0" algn="l" defTabSz="1142785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838" indent="-285698" algn="l" defTabSz="11427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89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17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572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95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356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74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143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907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794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796049" y="7360255"/>
            <a:ext cx="5667826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33" baseline="0">
                <a:solidFill>
                  <a:schemeClr val="bg2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8556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  <p:sldLayoutId id="2147484065" r:id="rId18"/>
    <p:sldLayoutId id="2147484066" r:id="rId19"/>
    <p:sldLayoutId id="2147484067" r:id="rId20"/>
    <p:sldLayoutId id="2147484068" r:id="rId21"/>
    <p:sldLayoutId id="2147484069" r:id="rId22"/>
    <p:sldLayoutId id="2147484070" r:id="rId23"/>
    <p:sldLayoutId id="2147484071" r:id="rId24"/>
    <p:sldLayoutId id="2147484072" r:id="rId25"/>
    <p:sldLayoutId id="2147484073" r:id="rId26"/>
    <p:sldLayoutId id="2147484074" r:id="rId27"/>
    <p:sldLayoutId id="2147484076" r:id="rId28"/>
    <p:sldLayoutId id="2147484077" r:id="rId29"/>
    <p:sldLayoutId id="2147484078" r:id="rId30"/>
    <p:sldLayoutId id="2147484079" r:id="rId31"/>
    <p:sldLayoutId id="2147484080" r:id="rId32"/>
  </p:sldLayoutIdLst>
  <p:txStyles>
    <p:titleStyle>
      <a:lvl1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901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803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703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604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8" indent="-283068" algn="l" defTabSz="1140207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81" indent="-359786" algn="l" defTabSz="1140207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74" indent="-283068" algn="l" defTabSz="1140207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21" indent="-283068" algn="l" defTabSz="1140207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68" indent="-283068" algn="l" defTabSz="1140207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73" indent="-285704" algn="l" defTabSz="1142813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38" indent="-285666" algn="l" defTabSz="1142813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848" indent="0" algn="l" defTabSz="1142813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958" indent="-285704" algn="l" defTabSz="1142813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03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3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219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628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7031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442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848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256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907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794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ltGray">
          <a:xfrm>
            <a:off x="796052" y="7350209"/>
            <a:ext cx="5667826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>
              <a:defRPr/>
            </a:pPr>
            <a:r>
              <a:rPr lang="en-US" sz="1000" spc="33">
                <a:solidFill>
                  <a:srgbClr val="FFFFFF">
                    <a:lumMod val="6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9688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  <p:sldLayoutId id="2147484094" r:id="rId13"/>
    <p:sldLayoutId id="2147484095" r:id="rId14"/>
    <p:sldLayoutId id="2147484096" r:id="rId15"/>
    <p:sldLayoutId id="2147484097" r:id="rId16"/>
    <p:sldLayoutId id="2147484098" r:id="rId17"/>
    <p:sldLayoutId id="2147484099" r:id="rId18"/>
    <p:sldLayoutId id="2147484100" r:id="rId19"/>
    <p:sldLayoutId id="2147484101" r:id="rId20"/>
    <p:sldLayoutId id="2147484102" r:id="rId21"/>
    <p:sldLayoutId id="2147484103" r:id="rId22"/>
    <p:sldLayoutId id="2147484104" r:id="rId23"/>
    <p:sldLayoutId id="2147484105" r:id="rId24"/>
    <p:sldLayoutId id="2147484106" r:id="rId25"/>
    <p:sldLayoutId id="2147484107" r:id="rId26"/>
    <p:sldLayoutId id="2147484108" r:id="rId27"/>
  </p:sldLayoutIdLst>
  <p:txStyles>
    <p:titleStyle>
      <a:lvl1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83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766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647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528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2" indent="-283062" algn="l" defTabSz="1140180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66" indent="-359776" algn="l" defTabSz="1140180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5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00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4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36" indent="-285698" algn="l" defTabSz="1142785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00" indent="-285659" algn="l" defTabSz="1142785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748" indent="0" algn="l" defTabSz="1142785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838" indent="-285698" algn="l" defTabSz="11427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89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17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572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95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356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74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143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907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794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1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796052" y="7350209"/>
            <a:ext cx="5667826" cy="26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33" baseline="0">
                <a:solidFill>
                  <a:schemeClr val="bg2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6453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  <p:sldLayoutId id="2147484121" r:id="rId12"/>
    <p:sldLayoutId id="2147484122" r:id="rId13"/>
    <p:sldLayoutId id="2147484123" r:id="rId14"/>
    <p:sldLayoutId id="2147484124" r:id="rId15"/>
    <p:sldLayoutId id="2147484125" r:id="rId16"/>
    <p:sldLayoutId id="2147484126" r:id="rId17"/>
    <p:sldLayoutId id="2147484127" r:id="rId18"/>
    <p:sldLayoutId id="2147484128" r:id="rId19"/>
    <p:sldLayoutId id="2147484129" r:id="rId20"/>
    <p:sldLayoutId id="2147484130" r:id="rId21"/>
    <p:sldLayoutId id="2147484131" r:id="rId22"/>
    <p:sldLayoutId id="2147484132" r:id="rId23"/>
    <p:sldLayoutId id="2147484133" r:id="rId24"/>
    <p:sldLayoutId id="2147484134" r:id="rId25"/>
    <p:sldLayoutId id="2147484135" r:id="rId26"/>
    <p:sldLayoutId id="2147484136" r:id="rId27"/>
    <p:sldLayoutId id="2147484137" r:id="rId28"/>
    <p:sldLayoutId id="2147484138" r:id="rId29"/>
    <p:sldLayoutId id="2147484139" r:id="rId30"/>
  </p:sldLayoutIdLst>
  <p:txStyles>
    <p:titleStyle>
      <a:lvl1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chemeClr val="tx2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83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766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647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528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2" indent="-283062" algn="l" defTabSz="1140180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66" indent="-359776" algn="l" defTabSz="1140180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5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00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4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36" indent="-285698" algn="l" defTabSz="1142785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00" indent="-285659" algn="l" defTabSz="1142785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748" indent="0" algn="l" defTabSz="1142785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838" indent="-285698" algn="l" defTabSz="11427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89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17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572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95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356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74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143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907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794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66682" y="261203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9258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  <p:sldLayoutId id="2147484152" r:id="rId12"/>
    <p:sldLayoutId id="2147484153" r:id="rId13"/>
    <p:sldLayoutId id="2147484154" r:id="rId14"/>
    <p:sldLayoutId id="2147484155" r:id="rId15"/>
    <p:sldLayoutId id="2147484156" r:id="rId16"/>
    <p:sldLayoutId id="2147484157" r:id="rId17"/>
    <p:sldLayoutId id="2147484158" r:id="rId18"/>
    <p:sldLayoutId id="2147484159" r:id="rId19"/>
    <p:sldLayoutId id="2147484160" r:id="rId20"/>
    <p:sldLayoutId id="2147484161" r:id="rId21"/>
    <p:sldLayoutId id="2147484162" r:id="rId22"/>
    <p:sldLayoutId id="2147484163" r:id="rId23"/>
    <p:sldLayoutId id="2147484164" r:id="rId24"/>
    <p:sldLayoutId id="2147484165" r:id="rId25"/>
    <p:sldLayoutId id="2147484166" r:id="rId26"/>
    <p:sldLayoutId id="2147484167" r:id="rId27"/>
    <p:sldLayoutId id="2147484168" r:id="rId28"/>
    <p:sldLayoutId id="2147484169" r:id="rId29"/>
  </p:sldLayoutIdLst>
  <p:txStyles>
    <p:titleStyle>
      <a:lvl1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rgbClr val="FBAB2C"/>
          </a:solidFill>
          <a:latin typeface="+mj-lt"/>
          <a:ea typeface="CiscoSansTT Thin" charset="0"/>
          <a:cs typeface="CiscoSansTT Thin" charset="0"/>
        </a:defRPr>
      </a:lvl1pPr>
      <a:lvl2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83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766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647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528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2" indent="-283062" algn="l" defTabSz="1140180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66" indent="-359776" algn="l" defTabSz="1140180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5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00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4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36" indent="-285698" algn="l" defTabSz="1142785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00" indent="-285659" algn="l" defTabSz="1142785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748" indent="0" algn="l" defTabSz="1142785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838" indent="-285698" algn="l" defTabSz="11427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89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17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572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95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356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74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143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198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1223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6119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  <p15:guide id="8" pos="6679" userDrawn="1">
          <p15:clr>
            <a:srgbClr val="F26B43"/>
          </p15:clr>
        </p15:guide>
        <p15:guide id="9" pos="6398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38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796049" y="7360255"/>
            <a:ext cx="5667826" cy="25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2632" tIns="51316" rIns="102632" bIns="51316" anchor="b">
            <a:spAutoFit/>
          </a:bodyPr>
          <a:lstStyle/>
          <a:p>
            <a:pPr defTabSz="10177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33" baseline="0">
                <a:solidFill>
                  <a:schemeClr val="bg2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ltGray">
          <a:xfrm>
            <a:off x="14191368" y="7362206"/>
            <a:ext cx="432587" cy="2575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02632" tIns="51316" rIns="102632" bIns="51316" anchor="b">
            <a:spAutoFit/>
          </a:bodyPr>
          <a:lstStyle/>
          <a:p>
            <a:pPr algn="l" defTabSz="1017775" rtl="0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1000" kern="1200" spc="33" baseline="0">
                <a:solidFill>
                  <a:schemeClr val="bg2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pPr algn="l" defTabSz="1017775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‹nº›</a:t>
            </a:fld>
            <a:endParaRPr lang="en-US" sz="1000" kern="1200" spc="33" baseline="0">
              <a:solidFill>
                <a:schemeClr val="bg2">
                  <a:lumMod val="6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</p:spTree>
    <p:extLst>
      <p:ext uri="{BB962C8B-B14F-4D97-AF65-F5344CB8AC3E}">
        <p14:creationId xmlns:p14="http://schemas.microsoft.com/office/powerpoint/2010/main" val="40808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2" r:id="rId1"/>
    <p:sldLayoutId id="2147484173" r:id="rId2"/>
    <p:sldLayoutId id="2147484174" r:id="rId3"/>
    <p:sldLayoutId id="2147484175" r:id="rId4"/>
    <p:sldLayoutId id="2147484176" r:id="rId5"/>
    <p:sldLayoutId id="2147484177" r:id="rId6"/>
    <p:sldLayoutId id="2147484178" r:id="rId7"/>
    <p:sldLayoutId id="2147484179" r:id="rId8"/>
    <p:sldLayoutId id="2147484180" r:id="rId9"/>
    <p:sldLayoutId id="2147484181" r:id="rId10"/>
    <p:sldLayoutId id="2147484182" r:id="rId11"/>
    <p:sldLayoutId id="2147484183" r:id="rId12"/>
    <p:sldLayoutId id="2147484184" r:id="rId13"/>
    <p:sldLayoutId id="2147484185" r:id="rId14"/>
    <p:sldLayoutId id="2147484186" r:id="rId15"/>
    <p:sldLayoutId id="2147484187" r:id="rId16"/>
    <p:sldLayoutId id="2147484188" r:id="rId17"/>
    <p:sldLayoutId id="2147484189" r:id="rId18"/>
    <p:sldLayoutId id="2147484190" r:id="rId19"/>
    <p:sldLayoutId id="2147484191" r:id="rId20"/>
    <p:sldLayoutId id="2147484192" r:id="rId21"/>
    <p:sldLayoutId id="2147484193" r:id="rId22"/>
    <p:sldLayoutId id="2147484194" r:id="rId23"/>
    <p:sldLayoutId id="2147484195" r:id="rId24"/>
    <p:sldLayoutId id="2147484196" r:id="rId25"/>
    <p:sldLayoutId id="2147484197" r:id="rId26"/>
  </p:sldLayoutIdLst>
  <p:txStyles>
    <p:titleStyle>
      <a:lvl1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chemeClr val="bg1"/>
          </a:solidFill>
          <a:latin typeface="+mj-lt"/>
          <a:ea typeface="CiscoSansTT Thin" charset="0"/>
          <a:cs typeface="CiscoSansTT Thin" charset="0"/>
        </a:defRPr>
      </a:lvl1pPr>
      <a:lvl2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901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803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703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604" algn="l" defTabSz="114020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8" indent="-283068" algn="l" defTabSz="1140207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81" indent="-359786" algn="l" defTabSz="1140207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74" indent="-283068" algn="l" defTabSz="1140207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21" indent="-283068" algn="l" defTabSz="1140207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68" indent="-283068" algn="l" defTabSz="1140207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73" indent="-285704" algn="l" defTabSz="1142813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38" indent="-285666" algn="l" defTabSz="1142813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848" indent="0" algn="l" defTabSz="1142813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958" indent="-285704" algn="l" defTabSz="1142813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03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813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219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628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7031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442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848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256" algn="l" defTabSz="1142813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907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794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66682" y="261203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84794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</p:sldLayoutIdLst>
  <p:txStyles>
    <p:titleStyle>
      <a:lvl1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rgbClr val="FBAB2C"/>
          </a:solidFill>
          <a:latin typeface="+mj-lt"/>
          <a:ea typeface="CiscoSansTT Thin" charset="0"/>
          <a:cs typeface="CiscoSansTT Thin" charset="0"/>
        </a:defRPr>
      </a:lvl1pPr>
      <a:lvl2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83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766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647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528" algn="l" defTabSz="114018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62" indent="-283062" algn="l" defTabSz="1140180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66" indent="-359776" algn="l" defTabSz="1140180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5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600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644" indent="-283062" algn="l" defTabSz="1140180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536" indent="-285698" algn="l" defTabSz="1142785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500" indent="-285659" algn="l" defTabSz="1142785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748" indent="0" algn="l" defTabSz="1142785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838" indent="-285698" algn="l" defTabSz="11427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89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8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175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572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95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356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748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1143" algn="l" defTabSz="1142785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198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1223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6119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  <p15:guide id="8" pos="6679" userDrawn="1">
          <p15:clr>
            <a:srgbClr val="F26B43"/>
          </p15:clr>
        </p15:guide>
        <p15:guide id="9" pos="6398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729535" y="531046"/>
            <a:ext cx="13907698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"/>
              <a:t>El título va aquí</a:t>
            </a:r>
          </a:p>
        </p:txBody>
      </p:sp>
    </p:spTree>
    <p:extLst>
      <p:ext uri="{BB962C8B-B14F-4D97-AF65-F5344CB8AC3E}">
        <p14:creationId xmlns:p14="http://schemas.microsoft.com/office/powerpoint/2010/main" val="2157623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</p:sldLayoutIdLst>
  <p:txStyles>
    <p:titleStyle>
      <a:lvl1pPr algn="l" defTabSz="114009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4666" b="0" i="0" u="none" kern="1200" dirty="0">
          <a:solidFill>
            <a:schemeClr val="tx2"/>
          </a:solidFill>
          <a:latin typeface="CiscoSans ExtraLight" panose="020B0303020201020303" pitchFamily="34" charset="0"/>
          <a:ea typeface="CiscoSansTT Thin" charset="0"/>
          <a:cs typeface="CiscoSansTT Thin" charset="0"/>
        </a:defRPr>
      </a:lvl1pPr>
      <a:lvl2pPr algn="l" defTabSz="114009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2pPr>
      <a:lvl3pPr algn="l" defTabSz="114009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3pPr>
      <a:lvl4pPr algn="l" defTabSz="114009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4pPr>
      <a:lvl5pPr algn="l" defTabSz="114009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5pPr>
      <a:lvl6pPr marL="761825" algn="l" defTabSz="114009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6pPr>
      <a:lvl7pPr marL="1523652" algn="l" defTabSz="114009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7pPr>
      <a:lvl8pPr marL="2285477" algn="l" defTabSz="114009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8pPr>
      <a:lvl9pPr marL="3047303" algn="l" defTabSz="114009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5333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83042" indent="-283042" algn="l" defTabSz="1140094" rtl="0" eaLnBrk="1" fontAlgn="base" hangingPunct="1">
        <a:lnSpc>
          <a:spcPct val="95000"/>
        </a:lnSpc>
        <a:spcBef>
          <a:spcPts val="1791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97821" indent="-359747" algn="l" defTabSz="1140094" rtl="0" eaLnBrk="1" fontAlgn="base" hangingPunct="1">
        <a:lnSpc>
          <a:spcPct val="95000"/>
        </a:lnSpc>
        <a:spcBef>
          <a:spcPts val="1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3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719501" indent="-283042" algn="l" defTabSz="1140094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20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838539" indent="-283042" algn="l" defTabSz="1140094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957574" indent="-283042" algn="l" defTabSz="1140094" rtl="0" eaLnBrk="1" fontAlgn="base" hangingPunct="1">
        <a:lnSpc>
          <a:spcPct val="95000"/>
        </a:lnSpc>
        <a:spcBef>
          <a:spcPts val="1042"/>
        </a:spcBef>
        <a:spcAft>
          <a:spcPct val="0"/>
        </a:spcAft>
        <a:buFont typeface="Arial" charset="0"/>
        <a:buChar char="•"/>
        <a:defRPr lang="en-US" sz="183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439431" indent="-285678" algn="l" defTabSz="1142700" rtl="0" eaLnBrk="1" latinLnBrk="0" hangingPunct="1">
        <a:spcBef>
          <a:spcPts val="1000"/>
        </a:spcBef>
        <a:buFont typeface="Arial" pitchFamily="34" charset="0"/>
        <a:buChar char="•"/>
        <a:defRPr sz="1499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9380" indent="-285640" algn="l" defTabSz="1142700" rtl="0" eaLnBrk="1" latinLnBrk="0" hangingPunct="1">
        <a:spcBef>
          <a:spcPts val="1000"/>
        </a:spcBef>
        <a:buFont typeface="Arial" pitchFamily="34" charset="0"/>
        <a:buChar char="•"/>
        <a:defRPr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99448" indent="0" algn="l" defTabSz="1142700" rtl="0" eaLnBrk="1" latinLnBrk="0" hangingPunct="1">
        <a:spcBef>
          <a:spcPct val="20000"/>
        </a:spcBef>
        <a:buFont typeface="Arial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6478" indent="-285678" algn="l" defTabSz="114270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7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344" algn="l" defTabSz="11427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1142700" algn="l" defTabSz="11427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714048" algn="l" defTabSz="11427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4pPr>
      <a:lvl5pPr marL="2285402" algn="l" defTabSz="11427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5pPr>
      <a:lvl6pPr marL="2856747" algn="l" defTabSz="11427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6pPr>
      <a:lvl7pPr marL="3428102" algn="l" defTabSz="11427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7pPr>
      <a:lvl8pPr marL="3999448" algn="l" defTabSz="11427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8pPr>
      <a:lvl9pPr marL="4570800" algn="l" defTabSz="1142700" rtl="0" eaLnBrk="1" latinLnBrk="0" hangingPunct="1">
        <a:defRPr sz="2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560" userDrawn="1">
          <p15:clr>
            <a:srgbClr val="F26B43"/>
          </p15:clr>
        </p15:guide>
        <p15:guide id="3" pos="9079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794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1">
            <a:extLst>
              <a:ext uri="{FF2B5EF4-FFF2-40B4-BE49-F238E27FC236}">
                <a16:creationId xmlns:a16="http://schemas.microsoft.com/office/drawing/2014/main" id="{A56524A6-C935-2BCC-8A94-1FD4E8C091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0CC10EB0-44CC-749A-35C5-913A2F730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7453"/>
            <a:ext cx="15238413" cy="8020041"/>
          </a:xfrm>
          <a:prstGeom prst="rect">
            <a:avLst/>
          </a:prstGeom>
        </p:spPr>
      </p:pic>
      <p:sp>
        <p:nvSpPr>
          <p:cNvPr id="6" name="Subtitle 3">
            <a:extLst>
              <a:ext uri="{FF2B5EF4-FFF2-40B4-BE49-F238E27FC236}">
                <a16:creationId xmlns:a16="http://schemas.microsoft.com/office/drawing/2014/main" id="{67B0C880-46A8-D2B4-2AE5-BD238FEE3F26}"/>
              </a:ext>
            </a:extLst>
          </p:cNvPr>
          <p:cNvSpPr txBox="1">
            <a:spLocks/>
          </p:cNvSpPr>
          <p:nvPr/>
        </p:nvSpPr>
        <p:spPr>
          <a:xfrm>
            <a:off x="7619206" y="6774448"/>
            <a:ext cx="7218120" cy="76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1067013" rtl="0" eaLnBrk="1" latinLnBrk="0" hangingPunct="1">
              <a:lnSpc>
                <a:spcPct val="90000"/>
              </a:lnSpc>
              <a:spcBef>
                <a:spcPts val="1167"/>
              </a:spcBef>
              <a:buFont typeface="Arial" panose="020B0604020202020204" pitchFamily="34" charset="0"/>
              <a:buNone/>
              <a:defRPr sz="3400" b="1" i="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 marL="761933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3333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2pPr>
            <a:lvl3pPr marL="1523865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3pPr>
            <a:lvl4pPr marL="2285796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4pPr>
            <a:lvl5pPr marL="3047729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5pPr>
            <a:lvl6pPr marL="3809661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71594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33527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95458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67013" rtl="0" eaLnBrk="1" fontAlgn="auto" latinLnBrk="0" hangingPunct="1">
              <a:lnSpc>
                <a:spcPct val="90000"/>
              </a:lnSpc>
              <a:spcBef>
                <a:spcPts val="11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sz="34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Lorem ipsum dolor sit amet</a:t>
            </a:r>
            <a:endParaRPr kumimoji="0" lang="es-ES_tradnl" sz="3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B515DEE-2841-98E7-B83D-FE6832C3EB9E}"/>
              </a:ext>
            </a:extLst>
          </p:cNvPr>
          <p:cNvSpPr txBox="1">
            <a:spLocks/>
          </p:cNvSpPr>
          <p:nvPr/>
        </p:nvSpPr>
        <p:spPr>
          <a:xfrm>
            <a:off x="7619206" y="5264345"/>
            <a:ext cx="7218120" cy="76547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r" defTabSz="1067013" rtl="0" eaLnBrk="1" latinLnBrk="0" hangingPunct="1">
              <a:lnSpc>
                <a:spcPct val="90000"/>
              </a:lnSpc>
              <a:spcBef>
                <a:spcPts val="1167"/>
              </a:spcBef>
              <a:buFont typeface="Arial" panose="020B0604020202020204" pitchFamily="34" charset="0"/>
              <a:buNone/>
              <a:defRPr sz="5800" b="1" i="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 marL="761933" indent="0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801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2pPr>
            <a:lvl3pPr marL="1523865" indent="0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334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3pPr>
            <a:lvl4pPr marL="2285796" indent="0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10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4pPr>
            <a:lvl5pPr marL="3047729" indent="0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10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5pPr>
            <a:lvl6pPr marL="2934287" indent="-266753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67793" indent="-266753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1300" indent="-266753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34807" indent="-266753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067013" rtl="0" eaLnBrk="1" fontAlgn="auto" latinLnBrk="0" hangingPunct="1">
              <a:lnSpc>
                <a:spcPct val="90000"/>
              </a:lnSpc>
              <a:spcBef>
                <a:spcPts val="11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sz="58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Join</a:t>
            </a:r>
            <a:r>
              <a:rPr kumimoji="0" lang="es-ES_tradnl" sz="5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 </a:t>
            </a:r>
            <a:r>
              <a:rPr kumimoji="0" lang="es-ES_tradnl" sz="58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us</a:t>
            </a:r>
            <a:r>
              <a:rPr kumimoji="0" lang="es-ES_tradnl" sz="5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!</a:t>
            </a:r>
          </a:p>
          <a:p>
            <a:pPr marL="0" marR="0" lvl="0" indent="0" algn="r" defTabSz="1067013" rtl="0" eaLnBrk="1" fontAlgn="auto" latinLnBrk="0" hangingPunct="1">
              <a:lnSpc>
                <a:spcPct val="90000"/>
              </a:lnSpc>
              <a:spcBef>
                <a:spcPts val="11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_tradnl" sz="5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626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1">
            <a:extLst>
              <a:ext uri="{FF2B5EF4-FFF2-40B4-BE49-F238E27FC236}">
                <a16:creationId xmlns:a16="http://schemas.microsoft.com/office/drawing/2014/main" id="{82A637C6-6750-9E50-343D-A03414C402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E2E6C0B-6C39-4459-1B3C-0E61E4225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569"/>
            <a:ext cx="15238413" cy="8005725"/>
          </a:xfrm>
          <a:prstGeom prst="rect">
            <a:avLst/>
          </a:prstGeom>
        </p:spPr>
      </p:pic>
      <p:sp>
        <p:nvSpPr>
          <p:cNvPr id="9" name="Subtitle 3">
            <a:extLst>
              <a:ext uri="{FF2B5EF4-FFF2-40B4-BE49-F238E27FC236}">
                <a16:creationId xmlns:a16="http://schemas.microsoft.com/office/drawing/2014/main" id="{E048127C-D682-46DC-1367-B033BE033612}"/>
              </a:ext>
            </a:extLst>
          </p:cNvPr>
          <p:cNvSpPr txBox="1">
            <a:spLocks/>
          </p:cNvSpPr>
          <p:nvPr/>
        </p:nvSpPr>
        <p:spPr>
          <a:xfrm>
            <a:off x="423632" y="4552651"/>
            <a:ext cx="7501168" cy="76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1067013" rtl="0" eaLnBrk="1" latinLnBrk="0" hangingPunct="1">
              <a:lnSpc>
                <a:spcPct val="90000"/>
              </a:lnSpc>
              <a:spcBef>
                <a:spcPts val="1167"/>
              </a:spcBef>
              <a:buFont typeface="Arial" panose="020B0604020202020204" pitchFamily="34" charset="0"/>
              <a:buNone/>
              <a:defRPr sz="3400" b="1" i="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 marL="761933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3333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2pPr>
            <a:lvl3pPr marL="1523865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3pPr>
            <a:lvl4pPr marL="2285796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4pPr>
            <a:lvl5pPr marL="3047729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5pPr>
            <a:lvl6pPr marL="3809661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71594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33527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95458" indent="0" algn="ctr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67013" rtl="0" eaLnBrk="1" fontAlgn="auto" latinLnBrk="0" hangingPunct="1">
              <a:lnSpc>
                <a:spcPct val="90000"/>
              </a:lnSpc>
              <a:spcBef>
                <a:spcPts val="11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sz="34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Lorem ipsum dolor sit amet</a:t>
            </a:r>
            <a:endParaRPr kumimoji="0" lang="es-ES_tradnl" sz="3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F7918A5-F07F-95B8-E62B-75281BC0ECA0}"/>
              </a:ext>
            </a:extLst>
          </p:cNvPr>
          <p:cNvSpPr txBox="1">
            <a:spLocks/>
          </p:cNvSpPr>
          <p:nvPr/>
        </p:nvSpPr>
        <p:spPr>
          <a:xfrm>
            <a:off x="423632" y="3042546"/>
            <a:ext cx="7501168" cy="765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67013" rtl="0" eaLnBrk="1" latinLnBrk="0" hangingPunct="1">
              <a:lnSpc>
                <a:spcPct val="90000"/>
              </a:lnSpc>
              <a:spcBef>
                <a:spcPts val="1167"/>
              </a:spcBef>
              <a:buFont typeface="Arial" panose="020B0604020202020204" pitchFamily="34" charset="0"/>
              <a:buNone/>
              <a:defRPr sz="5800" b="1" i="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 marL="761933" indent="0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801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2pPr>
            <a:lvl3pPr marL="1523865" indent="0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334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3pPr>
            <a:lvl4pPr marL="2285796" indent="0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10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4pPr>
            <a:lvl5pPr marL="3047729" indent="0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None/>
              <a:defRPr sz="210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5pPr>
            <a:lvl6pPr marL="2934287" indent="-266753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67793" indent="-266753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01300" indent="-266753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34807" indent="-266753" algn="l" defTabSz="1067013" rtl="0" eaLnBrk="1" latinLnBrk="0" hangingPunct="1">
              <a:lnSpc>
                <a:spcPct val="90000"/>
              </a:lnSpc>
              <a:spcBef>
                <a:spcPts val="583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67013" rtl="0" eaLnBrk="1" fontAlgn="auto" latinLnBrk="0" hangingPunct="1">
              <a:lnSpc>
                <a:spcPct val="90000"/>
              </a:lnSpc>
              <a:spcBef>
                <a:spcPts val="11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sz="58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Join</a:t>
            </a:r>
            <a:r>
              <a:rPr kumimoji="0" lang="es-ES_tradnl" sz="5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 </a:t>
            </a:r>
            <a:r>
              <a:rPr kumimoji="0" lang="es-ES_tradnl" sz="58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us!</a:t>
            </a:r>
            <a:endParaRPr kumimoji="0" lang="es-ES_tradnl" sz="5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  <a:p>
            <a:pPr marL="0" marR="0" lvl="0" indent="0" algn="l" defTabSz="1067013" rtl="0" eaLnBrk="1" fontAlgn="auto" latinLnBrk="0" hangingPunct="1">
              <a:lnSpc>
                <a:spcPct val="90000"/>
              </a:lnSpc>
              <a:spcBef>
                <a:spcPts val="1167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_tradnl" sz="5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6702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11.0&quot;&gt;&lt;object type=&quot;1&quot; unique_id=&quot;10001&quot;&gt;&lt;object type=&quot;2&quot; unique_id=&quot;10002&quot;&gt;&lt;object type=&quot;3&quot; unique_id=&quot;184153&quot;&gt;&lt;property id=&quot;20148&quot; value=&quot;5&quot;/&gt;&lt;property id=&quot;20300&quot; value=&quot;Slide 6 - &amp;quot;Use this slide for transitions&amp;quot;&quot;/&gt;&lt;property id=&quot;20307&quot; value=&quot;257&quot;/&gt;&lt;/object&gt;&lt;object type=&quot;3&quot; unique_id=&quot;184154&quot;&gt;&lt;property id=&quot;20148&quot; value=&quot;5&quot;/&gt;&lt;property id=&quot;20300&quot; value=&quot;Slide 25 - &amp;quot;Color palette&amp;quot;&quot;/&gt;&lt;property id=&quot;20307&quot; value=&quot;258&quot;/&gt;&lt;/object&gt;&lt;object type=&quot;3&quot; unique_id=&quot;184155&quot;&gt;&lt;property id=&quot;20148&quot; value=&quot;5&quot;/&gt;&lt;property id=&quot;20300&quot; value=&quot;Slide 13 - &amp;quot;Two-column layout&amp;quot;&quot;/&gt;&lt;property id=&quot;20307&quot; value=&quot;259&quot;/&gt;&lt;/object&gt;&lt;object type=&quot;3&quot; unique_id=&quot;184156&quot;&gt;&lt;property id=&quot;20148&quot; value=&quot;5&quot;/&gt;&lt;property id=&quot;20300&quot; value=&quot;Slide 19 - &amp;quot;This is a sample headline&amp;quot;&quot;/&gt;&lt;property id=&quot;20307&quot; value=&quot;260&quot;/&gt;&lt;/object&gt;&lt;object type=&quot;3&quot; unique_id=&quot;184157&quot;&gt;&lt;property id=&quot;20148&quot; value=&quot;5&quot;/&gt;&lt;property id=&quot;20300&quot; value=&quot;Slide 20 - &amp;quot;Slide title&amp;quot;&quot;/&gt;&lt;property id=&quot;20307&quot; value=&quot;261&quot;/&gt;&lt;/object&gt;&lt;object type=&quot;3&quot; unique_id=&quot;184158&quot;&gt;&lt;property id=&quot;20148&quot; value=&quot;5&quot;/&gt;&lt;property id=&quot;20300&quot; value=&quot;Slide 10 - &amp;quot;This is a sample headline&amp;quot;&quot;/&gt;&lt;property id=&quot;20307&quot; value=&quot;262&quot;/&gt;&lt;/object&gt;&lt;object type=&quot;3&quot; unique_id=&quot;184159&quot;&gt;&lt;property id=&quot;20148&quot; value=&quot;5&quot;/&gt;&lt;property id=&quot;20300&quot; value=&quot;Slide 11 - &amp;quot;This is a sample headline&amp;quot;&quot;/&gt;&lt;property id=&quot;20307&quot; value=&quot;263&quot;/&gt;&lt;/object&gt;&lt;object type=&quot;3&quot; unique_id=&quot;184160&quot;&gt;&lt;property id=&quot;20148&quot; value=&quot;5&quot;/&gt;&lt;property id=&quot;20300&quot; value=&quot;Slide 12 - &amp;quot;This is a sample headline&amp;quot;&quot;/&gt;&lt;property id=&quot;20307&quot; value=&quot;264&quot;/&gt;&lt;/object&gt;&lt;object type=&quot;3&quot; unique_id=&quot;184161&quot;&gt;&lt;property id=&quot;20148&quot; value=&quot;5&quot;/&gt;&lt;property id=&quot;20300&quot; value=&quot;Slide 14 - &amp;quot;This is a sample headline&amp;quot;&quot;/&gt;&lt;property id=&quot;20307&quot; value=&quot;265&quot;/&gt;&lt;/object&gt;&lt;object type=&quot;3&quot; unique_id=&quot;184162&quot;&gt;&lt;property id=&quot;20148&quot; value=&quot;5&quot;/&gt;&lt;property id=&quot;20300&quot; value=&quot;Slide 15 - &amp;quot;This is a sample headline&amp;quot;&quot;/&gt;&lt;property id=&quot;20307&quot; value=&quot;266&quot;/&gt;&lt;/object&gt;&lt;object type=&quot;3&quot; unique_id=&quot;184163&quot;&gt;&lt;property id=&quot;20148&quot; value=&quot;5&quot;/&gt;&lt;property id=&quot;20300&quot; value=&quot;Slide 16 - &amp;quot;This is a sample headline&amp;quot;&quot;/&gt;&lt;property id=&quot;20307&quot; value=&quot;267&quot;/&gt;&lt;/object&gt;&lt;object type=&quot;3&quot; unique_id=&quot;184164&quot;&gt;&lt;property id=&quot;20148&quot; value=&quot;5&quot;/&gt;&lt;property id=&quot;20300&quot; value=&quot;Slide 21 - &amp;quot;Use this layout when pairing words with a picture.&amp;quot;&quot;/&gt;&lt;property id=&quot;20307&quot; value=&quot;268&quot;/&gt;&lt;/object&gt;&lt;object type=&quot;3&quot; unique_id=&quot;184165&quot;&gt;&lt;property id=&quot;20148&quot; value=&quot;5&quot;/&gt;&lt;property id=&quot;20300&quot; value=&quot;Slide 22 - &amp;quot;Use this layout when pairing words with a picture.&amp;quot;&quot;/&gt;&lt;property id=&quot;20307&quot; value=&quot;269&quot;/&gt;&lt;/object&gt;&lt;object type=&quot;3&quot; unique_id=&quot;184166&quot;&gt;&lt;property id=&quot;20148&quot; value=&quot;5&quot;/&gt;&lt;property id=&quot;20300&quot; value=&quot;Slide 23&quot;/&gt;&lt;property id=&quot;20307&quot; value=&quot;270&quot;/&gt;&lt;/object&gt;&lt;object type=&quot;3&quot; unique_id=&quot;198815&quot;&gt;&lt;property id=&quot;20148&quot; value=&quot;5&quot;/&gt;&lt;property id=&quot;20300&quot; value=&quot;Slide 24 - &amp;quot;Best practices&amp;quot;&quot;/&gt;&lt;property id=&quot;20307&quot; value=&quot;286&quot;/&gt;&lt;/object&gt;&lt;object type=&quot;3&quot; unique_id=&quot;198816&quot;&gt;&lt;property id=&quot;20148&quot; value=&quot;5&quot;/&gt;&lt;property id=&quot;20300&quot; value=&quot;Slide 26 - &amp;quot;Only use the themes provided&amp;quot;&quot;/&gt;&lt;property id=&quot;20307&quot; value=&quot;287&quot;/&gt;&lt;/object&gt;&lt;object type=&quot;3&quot; unique_id=&quot;198998&quot;&gt;&lt;property id=&quot;20148&quot; value=&quot;5&quot;/&gt;&lt;property id=&quot;20300&quot; value=&quot;Slide 27 - &amp;quot;Seven tips for better presentations&amp;quot;&quot;/&gt;&lt;property id=&quot;20307&quot; value=&quot;288&quot;/&gt;&lt;/object&gt;&lt;object type=&quot;3&quot; unique_id=&quot;199061&quot;&gt;&lt;property id=&quot;20148&quot; value=&quot;5&quot;/&gt;&lt;property id=&quot;20300&quot; value=&quot;Slide 1 - &amp;quot;Please read&amp;quot;&quot;/&gt;&lt;property id=&quot;20307&quot; value=&quot;303&quot;/&gt;&lt;/object&gt;&lt;object type=&quot;3&quot; unique_id=&quot;199062&quot;&gt;&lt;property id=&quot;20148&quot; value=&quot;5&quot;/&gt;&lt;property id=&quot;20300&quot; value=&quot;Slide 2 - &amp;quot;Everyone is responsible  for security&amp;quot;&quot;/&gt;&lt;property id=&quot;20307&quot; value=&quot;443&quot;/&gt;&lt;/object&gt;&lt;object type=&quot;3&quot; unique_id=&quot;199063&quot;&gt;&lt;property id=&quot;20148&quot; value=&quot;5&quot;/&gt;&lt;property id=&quot;20300&quot; value=&quot;Slide 3 - &amp;quot;Please read&amp;quot;&quot;/&gt;&lt;property id=&quot;20307&quot; value=&quot;444&quot;/&gt;&lt;/object&gt;&lt;object type=&quot;3&quot; unique_id=&quot;199064&quot;&gt;&lt;property id=&quot;20148&quot; value=&quot;5&quot;/&gt;&lt;property id=&quot;20300&quot; value=&quot;Slide 4 - &amp;quot;Color themes&amp;quot;&quot;/&gt;&lt;property id=&quot;20307&quot; value=&quot;445&quot;/&gt;&lt;/object&gt;&lt;object type=&quot;3&quot; unique_id=&quot;199065&quot;&gt;&lt;property id=&quot;20148&quot; value=&quot;5&quot;/&gt;&lt;property id=&quot;20300&quot; value=&quot;Slide 5 - &amp;quot;Presentation Title Goes Here&amp;quot;&quot;/&gt;&lt;property id=&quot;20307&quot; value=&quot;256&quot;/&gt;&lt;/object&gt;&lt;object type=&quot;3&quot; unique_id=&quot;199066&quot;&gt;&lt;property id=&quot;20148&quot; value=&quot;5&quot;/&gt;&lt;property id=&quot;20300&quot; value=&quot;Slide 7 - &amp;quot;Use this slide for transitions&amp;quot;&quot;/&gt;&lt;property id=&quot;20307&quot; value=&quot;302&quot;/&gt;&lt;/object&gt;&lt;object type=&quot;3&quot; unique_id=&quot;199067&quot;&gt;&lt;property id=&quot;20148&quot; value=&quot;5&quot;/&gt;&lt;property id=&quot;20300&quot; value=&quot;Slide 8 - &amp;quot;“Design is the silent  ambassador of your brand.”&amp;quot;&quot;/&gt;&lt;property id=&quot;20307&quot; value=&quot;293&quot;/&gt;&lt;/object&gt;&lt;object type=&quot;3&quot; unique_id=&quot;199068&quot;&gt;&lt;property id=&quot;20148&quot; value=&quot;5&quot;/&gt;&lt;property id=&quot;20300&quot; value=&quot;Slide 9 - &amp;quot;“Design is the silent  ambassador of your brand.”&amp;quot;&quot;/&gt;&lt;property id=&quot;20307&quot; value=&quot;301&quot;/&gt;&lt;/object&gt;&lt;object type=&quot;3&quot; unique_id=&quot;199069&quot;&gt;&lt;property id=&quot;20148&quot; value=&quot;5&quot;/&gt;&lt;property id=&quot;20300&quot; value=&quot;Slide 17 - &amp;quot;Bar charts&amp;quot;&quot;/&gt;&lt;property id=&quot;20307&quot; value=&quot;298&quot;/&gt;&lt;/object&gt;&lt;object type=&quot;3&quot; unique_id=&quot;199070&quot;&gt;&lt;property id=&quot;20148&quot; value=&quot;5&quot;/&gt;&lt;property id=&quot;20300&quot; value=&quot;Slide 18 - &amp;quot;Line charts&amp;quot;&quot;/&gt;&lt;property id=&quot;20307&quot; value=&quot;300&quot;/&gt;&lt;/object&gt;&lt;object type=&quot;3&quot; unique_id=&quot;199071&quot;&gt;&lt;property id=&quot;20148&quot; value=&quot;5&quot;/&gt;&lt;property id=&quot;20300&quot; value=&quot;Slide 28&quot;/&gt;&lt;property id=&quot;20307&quot; value=&quot;290&quot;/&gt;&lt;/object&gt;&lt;/object&gt;&lt;object type=&quot;8&quot; unique_id=&quot;10268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lue theme 2015 16x9">
  <a:themeElements>
    <a:clrScheme name="Cisco White Template Colors_FINAL">
      <a:dk1>
        <a:srgbClr val="282828"/>
      </a:dk1>
      <a:lt1>
        <a:srgbClr val="005073"/>
      </a:lt1>
      <a:dk2>
        <a:srgbClr val="005073"/>
      </a:dk2>
      <a:lt2>
        <a:srgbClr val="FFFFFF"/>
      </a:lt2>
      <a:accent1>
        <a:srgbClr val="00BCEB"/>
      </a:accent1>
      <a:accent2>
        <a:srgbClr val="6EBE4A"/>
      </a:accent2>
      <a:accent3>
        <a:srgbClr val="005073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10.xml><?xml version="1.0" encoding="utf-8"?>
<a:theme xmlns:a="http://schemas.openxmlformats.org/drawingml/2006/main" name="6_Blue theme 2015 16x9">
  <a:themeElements>
    <a:clrScheme name="Cisco White Template Colors_FINAL">
      <a:dk1>
        <a:srgbClr val="282828"/>
      </a:dk1>
      <a:lt1>
        <a:srgbClr val="005073"/>
      </a:lt1>
      <a:dk2>
        <a:srgbClr val="005073"/>
      </a:dk2>
      <a:lt2>
        <a:srgbClr val="FFFFFF"/>
      </a:lt2>
      <a:accent1>
        <a:srgbClr val="00BCEB"/>
      </a:accent1>
      <a:accent2>
        <a:srgbClr val="6EBE4A"/>
      </a:accent2>
      <a:accent3>
        <a:srgbClr val="005073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Y20 NetAcad PPT Template 16x9 Light Background" id="{D984579E-17D0-BA42-9739-083C05630F8A}" vid="{7AA0612E-D1AB-8F43-BBA9-9963D7C47D80}"/>
    </a:ext>
  </a:extLst>
</a:theme>
</file>

<file path=ppt/theme/theme11.xml><?xml version="1.0" encoding="utf-8"?>
<a:theme xmlns:a="http://schemas.openxmlformats.org/drawingml/2006/main" name="Cisco Corporate Template 201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2019" id="{A818F326-685B-FF49-B096-30EB4FD131DA}" vid="{E089D76D-AF4F-C344-AB71-4417297537ED}"/>
    </a:ext>
  </a:extLst>
</a:theme>
</file>

<file path=ppt/theme/theme12.xml><?xml version="1.0" encoding="utf-8"?>
<a:theme xmlns:a="http://schemas.openxmlformats.org/drawingml/2006/main" name="2_Cisco Corporate Template 201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2019" id="{A818F326-685B-FF49-B096-30EB4FD131DA}" vid="{E089D76D-AF4F-C344-AB71-4417297537ED}"/>
    </a:ext>
  </a:extLst>
</a:theme>
</file>

<file path=ppt/theme/theme13.xml><?xml version="1.0" encoding="utf-8"?>
<a:theme xmlns:a="http://schemas.openxmlformats.org/drawingml/2006/main" name="9_Cisco2019-JUNE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2019-JUNE" id="{0437F2C8-CB4F-469F-BF6F-3A1C0737E0B8}" vid="{04F9329C-4758-4970-B3D4-786D7C660532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Blue theme 2015 16x9">
  <a:themeElements>
    <a:clrScheme name="Cisco Dark Template Colors_FINAL">
      <a:dk1>
        <a:srgbClr val="FFFFFF"/>
      </a:dk1>
      <a:lt1>
        <a:srgbClr val="005073"/>
      </a:lt1>
      <a:dk2>
        <a:srgbClr val="00BCEB"/>
      </a:dk2>
      <a:lt2>
        <a:srgbClr val="005073"/>
      </a:lt2>
      <a:accent1>
        <a:srgbClr val="00BCEB"/>
      </a:accent1>
      <a:accent2>
        <a:srgbClr val="6EBE4A"/>
      </a:accent2>
      <a:accent3>
        <a:srgbClr val="CDEBF9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3.xml><?xml version="1.0" encoding="utf-8"?>
<a:theme xmlns:a="http://schemas.openxmlformats.org/drawingml/2006/main" name="2_Blue theme 2015 16x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4.xml><?xml version="1.0" encoding="utf-8"?>
<a:theme xmlns:a="http://schemas.openxmlformats.org/drawingml/2006/main" name="3_Blue theme 2015 16x9">
  <a:themeElements>
    <a:clrScheme name="Cisco White Template Colors_FINAL">
      <a:dk1>
        <a:srgbClr val="282828"/>
      </a:dk1>
      <a:lt1>
        <a:srgbClr val="005073"/>
      </a:lt1>
      <a:dk2>
        <a:srgbClr val="005073"/>
      </a:dk2>
      <a:lt2>
        <a:srgbClr val="FFFFFF"/>
      </a:lt2>
      <a:accent1>
        <a:srgbClr val="00BCEB"/>
      </a:accent1>
      <a:accent2>
        <a:srgbClr val="6EBE4A"/>
      </a:accent2>
      <a:accent3>
        <a:srgbClr val="005073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5.xml><?xml version="1.0" encoding="utf-8"?>
<a:theme xmlns:a="http://schemas.openxmlformats.org/drawingml/2006/main" name="4_Blue theme 2015 16x9">
  <a:themeElements>
    <a:clrScheme name="Cisco White Template Colors_FINAL">
      <a:dk1>
        <a:srgbClr val="282828"/>
      </a:dk1>
      <a:lt1>
        <a:srgbClr val="005073"/>
      </a:lt1>
      <a:dk2>
        <a:srgbClr val="005073"/>
      </a:dk2>
      <a:lt2>
        <a:srgbClr val="FFFFFF"/>
      </a:lt2>
      <a:accent1>
        <a:srgbClr val="00BCEB"/>
      </a:accent1>
      <a:accent2>
        <a:srgbClr val="6EBE4A"/>
      </a:accent2>
      <a:accent3>
        <a:srgbClr val="005073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6.xml><?xml version="1.0" encoding="utf-8"?>
<a:theme xmlns:a="http://schemas.openxmlformats.org/drawingml/2006/main" name="Cisco Corporate Template 201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2019" id="{A818F326-685B-FF49-B096-30EB4FD131DA}" vid="{E089D76D-AF4F-C344-AB71-4417297537ED}"/>
    </a:ext>
  </a:extLst>
</a:theme>
</file>

<file path=ppt/theme/theme7.xml><?xml version="1.0" encoding="utf-8"?>
<a:theme xmlns:a="http://schemas.openxmlformats.org/drawingml/2006/main" name="5_Blue theme 2015 16x9">
  <a:themeElements>
    <a:clrScheme name="Custom 114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74BF4B"/>
      </a:accent2>
      <a:accent3>
        <a:srgbClr val="1E4471"/>
      </a:accent3>
      <a:accent4>
        <a:srgbClr val="9E9EA2"/>
      </a:accent4>
      <a:accent5>
        <a:srgbClr val="FBAB2C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8.xml><?xml version="1.0" encoding="utf-8"?>
<a:theme xmlns:a="http://schemas.openxmlformats.org/drawingml/2006/main" name="1_Cisco Corporate Template 201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2019" id="{A818F326-685B-FF49-B096-30EB4FD131DA}" vid="{E089D76D-AF4F-C344-AB71-4417297537ED}"/>
    </a:ext>
  </a:extLst>
</a:theme>
</file>

<file path=ppt/theme/theme9.xml><?xml version="1.0" encoding="utf-8"?>
<a:theme xmlns:a="http://schemas.openxmlformats.org/drawingml/2006/main" name="3_Cisco2019-JUNE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2019-JUNE" id="{0437F2C8-CB4F-469F-BF6F-3A1C0737E0B8}" vid="{04F9329C-4758-4970-B3D4-786D7C66053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3BAEC8D87B6AA40A80E367F83B86D34" ma:contentTypeVersion="11" ma:contentTypeDescription="Crie um novo documento." ma:contentTypeScope="" ma:versionID="2dc9466abf17f02a5f3fe24ae12d8085">
  <xsd:schema xmlns:xsd="http://www.w3.org/2001/XMLSchema" xmlns:xs="http://www.w3.org/2001/XMLSchema" xmlns:p="http://schemas.microsoft.com/office/2006/metadata/properties" xmlns:ns2="e1430e72-149f-4ab9-844e-17c750476ffc" xmlns:ns3="55b6e5eb-f16c-4f74-8646-af156864893d" targetNamespace="http://schemas.microsoft.com/office/2006/metadata/properties" ma:root="true" ma:fieldsID="a141a66440d3c622f54133641f5b10f7" ns2:_="" ns3:_="">
    <xsd:import namespace="e1430e72-149f-4ab9-844e-17c750476ffc"/>
    <xsd:import namespace="55b6e5eb-f16c-4f74-8646-af156864893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430e72-149f-4ab9-844e-17c750476f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710261dd-85c0-4e16-8580-30375acfae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b6e5eb-f16c-4f74-8646-af156864893d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f26ca615-a53c-4389-9f40-9f51f4ffd82e}" ma:internalName="TaxCatchAll" ma:showField="CatchAllData" ma:web="55b6e5eb-f16c-4f74-8646-af15686489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DDACE7-C66E-4E2F-AE0E-835C44F9D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D10EEB-D6B5-46BC-8AF2-B4C314C306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430e72-149f-4ab9-844e-17c750476ffc"/>
    <ds:schemaRef ds:uri="55b6e5eb-f16c-4f74-8646-af15686489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35962</TotalTime>
  <Words>16</Words>
  <Application>Microsoft Macintosh PowerPoint</Application>
  <PresentationFormat>Personalizar</PresentationFormat>
  <Paragraphs>4</Paragraphs>
  <Slides>2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7</vt:i4>
      </vt:variant>
      <vt:variant>
        <vt:lpstr>Tema</vt:lpstr>
      </vt:variant>
      <vt:variant>
        <vt:i4>13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23" baseType="lpstr">
      <vt:lpstr>ＭＳ Ｐゴシック</vt:lpstr>
      <vt:lpstr>Arial</vt:lpstr>
      <vt:lpstr>Calibri</vt:lpstr>
      <vt:lpstr>Ciscolight</vt:lpstr>
      <vt:lpstr>CiscoSans ExtraLight</vt:lpstr>
      <vt:lpstr>CiscoSansTT</vt:lpstr>
      <vt:lpstr>CiscoSansTT ExtraLight</vt:lpstr>
      <vt:lpstr>Blue theme 2015 16x9</vt:lpstr>
      <vt:lpstr>1_Blue theme 2015 16x9</vt:lpstr>
      <vt:lpstr>2_Blue theme 2015 16x9</vt:lpstr>
      <vt:lpstr>3_Blue theme 2015 16x9</vt:lpstr>
      <vt:lpstr>4_Blue theme 2015 16x9</vt:lpstr>
      <vt:lpstr>Cisco Corporate Template 2019</vt:lpstr>
      <vt:lpstr>5_Blue theme 2015 16x9</vt:lpstr>
      <vt:lpstr>1_Cisco Corporate Template 2019</vt:lpstr>
      <vt:lpstr>3_Cisco2019-JUNE</vt:lpstr>
      <vt:lpstr>6_Blue theme 2015 16x9</vt:lpstr>
      <vt:lpstr>Cisco Corporate Template 2019</vt:lpstr>
      <vt:lpstr>2_Cisco Corporate Template 2019</vt:lpstr>
      <vt:lpstr>9_Cisco2019-JUNE</vt:lpstr>
      <vt:lpstr>think-cell Slide</vt:lpstr>
      <vt:lpstr>Apresentação do PowerPoint</vt:lpstr>
      <vt:lpstr>Apresentação do PowerPoint</vt:lpstr>
    </vt:vector>
  </TitlesOfParts>
  <Company>NDS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Kara Sullivan -X (karsulli - BAY AREA TECHWORKERS at Cisco)</dc:creator>
  <cp:lastModifiedBy>Caroline Heidrich Seibert</cp:lastModifiedBy>
  <cp:revision>212</cp:revision>
  <cp:lastPrinted>2016-04-29T20:31:14Z</cp:lastPrinted>
  <dcterms:created xsi:type="dcterms:W3CDTF">2014-07-09T19:55:36Z</dcterms:created>
  <dcterms:modified xsi:type="dcterms:W3CDTF">2025-01-07T21:20:47Z</dcterms:modified>
</cp:coreProperties>
</file>