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3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5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6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7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8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theme/theme9.xml" ContentType="application/vnd.openxmlformats-officedocument.theme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0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11.xml" ContentType="application/vnd.openxmlformats-officedocument.theme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12.xml" ContentType="application/vnd.openxmlformats-officedocument.theme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3"/>
    <p:sldMasterId id="2147484020" r:id="rId4"/>
    <p:sldMasterId id="2147484047" r:id="rId5"/>
    <p:sldMasterId id="2147484081" r:id="rId6"/>
    <p:sldMasterId id="2147484109" r:id="rId7"/>
    <p:sldMasterId id="2147484140" r:id="rId8"/>
    <p:sldMasterId id="2147484171" r:id="rId9"/>
    <p:sldMasterId id="2147484200" r:id="rId10"/>
    <p:sldMasterId id="2147484208" r:id="rId11"/>
    <p:sldMasterId id="2147484211" r:id="rId12"/>
    <p:sldMasterId id="2147484238" r:id="rId13"/>
    <p:sldMasterId id="2147484301" r:id="rId14"/>
    <p:sldMasterId id="2147484365" r:id="rId15"/>
  </p:sldMasterIdLst>
  <p:notesMasterIdLst>
    <p:notesMasterId r:id="rId18"/>
  </p:notesMasterIdLst>
  <p:handoutMasterIdLst>
    <p:handoutMasterId r:id="rId19"/>
  </p:handoutMasterIdLst>
  <p:sldIdLst>
    <p:sldId id="2147483355" r:id="rId16"/>
    <p:sldId id="2147483356" r:id="rId17"/>
  </p:sldIdLst>
  <p:sldSz cx="12992100" cy="8002588"/>
  <p:notesSz cx="6858000" cy="9144000"/>
  <p:custDataLst>
    <p:tags r:id="rId20"/>
  </p:custDataLst>
  <p:defaultTextStyle>
    <a:defPPr>
      <a:defRPr lang="en-US"/>
    </a:defPPr>
    <a:lvl1pPr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739374"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478750"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2218125"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957500" algn="l" defTabSz="739374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3696874" algn="l" defTabSz="739374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4436248" algn="l" defTabSz="739374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5175624" algn="l" defTabSz="739374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5914999" algn="l" defTabSz="739374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Webex Banner" id="{82402CCA-F7C6-2548-AF23-3E2206F75BAC}">
          <p14:sldIdLst>
            <p14:sldId id="2147483355"/>
            <p14:sldId id="2147483356"/>
          </p14:sldIdLst>
        </p14:section>
      </p14:sectionLst>
    </p:ext>
    <p:ext uri="{EFAFB233-063F-42B5-8137-9DF3F51BA10A}">
      <p15:sldGuideLst xmlns:p15="http://schemas.microsoft.com/office/powerpoint/2012/main">
        <p15:guide id="1" pos="4467" userDrawn="1">
          <p15:clr>
            <a:srgbClr val="A4A3A4"/>
          </p15:clr>
        </p15:guide>
        <p15:guide id="2" orient="horz" pos="25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tesh Gohil" initials="" lastIdx="31" clrIdx="0"/>
  <p:cmAuthor id="1" name="Kate Ryan" initials="KR" lastIdx="11" clrIdx="1"/>
  <p:cmAuthor id="2" name="Kara Sullivan -X (karsulli - BAY AREA TECHWORKERS at Cisco)" initials="KS-(-BATaC" lastIdx="1" clrIdx="2">
    <p:extLst>
      <p:ext uri="{19B8F6BF-5375-455C-9EA6-DF929625EA0E}">
        <p15:presenceInfo xmlns:p15="http://schemas.microsoft.com/office/powerpoint/2012/main" userId="S::karsulli@cisco.com::1ef40174-24a0-4ad3-afbc-8f3ee758f4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669"/>
    <a:srgbClr val="FF67FF"/>
    <a:srgbClr val="00BCEB"/>
    <a:srgbClr val="9891A0"/>
    <a:srgbClr val="049FD9"/>
    <a:srgbClr val="B8E1D0"/>
    <a:srgbClr val="26194B"/>
    <a:srgbClr val="86DBF2"/>
    <a:srgbClr val="1FAED4"/>
    <a:srgbClr val="72C0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/>
    <p:restoredTop sz="95845"/>
  </p:normalViewPr>
  <p:slideViewPr>
    <p:cSldViewPr snapToGrid="0">
      <p:cViewPr varScale="1">
        <p:scale>
          <a:sx n="87" d="100"/>
          <a:sy n="87" d="100"/>
        </p:scale>
        <p:origin x="216" y="552"/>
      </p:cViewPr>
      <p:guideLst>
        <p:guide pos="4467"/>
        <p:guide orient="horz" pos="25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6.xml"/><Relationship Id="rId13" Type="http://schemas.openxmlformats.org/officeDocument/2006/relationships/slideMaster" Target="slideMasters/slideMaster11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5.xml"/><Relationship Id="rId12" Type="http://schemas.openxmlformats.org/officeDocument/2006/relationships/slideMaster" Target="slideMasters/slideMaster10.xml"/><Relationship Id="rId17" Type="http://schemas.openxmlformats.org/officeDocument/2006/relationships/slide" Target="slides/slide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Master" Target="slideMasters/slideMaster9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3.xml"/><Relationship Id="rId15" Type="http://schemas.openxmlformats.org/officeDocument/2006/relationships/slideMaster" Target="slideMasters/slideMaster13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8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slideMaster" Target="slideMasters/slideMaster7.xml"/><Relationship Id="rId14" Type="http://schemas.openxmlformats.org/officeDocument/2006/relationships/slideMaster" Target="slideMasters/slideMaster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FE48B1C-1E6B-744F-8E6C-3836D33BC0D9}" type="datetimeFigureOut">
              <a:rPr lang="en-US"/>
              <a:pPr>
                <a:defRPr/>
              </a:pPr>
              <a:t>1/7/25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A8EAB7-F1BA-274C-91A9-46214A29E50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80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A637A29-4E7E-A24B-BAB1-D48C888F91E4}" type="datetimeFigureOut">
              <a:rPr lang="en-US"/>
              <a:pPr>
                <a:defRPr/>
              </a:pPr>
              <a:t>1/7/25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6113" y="685800"/>
            <a:ext cx="55657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97A1FA6-25DE-9E4E-A34D-CF67DE7DBDC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739374"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1478750"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2218125"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2957500" algn="l" defTabSz="739374" rtl="0" eaLnBrk="0" fontAlgn="base" hangingPunct="0">
      <a:spcBef>
        <a:spcPct val="30000"/>
      </a:spcBef>
      <a:spcAft>
        <a:spcPct val="0"/>
      </a:spcAft>
      <a:defRPr sz="1941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3696874" algn="l" defTabSz="739374" rtl="0" eaLnBrk="1" latinLnBrk="0" hangingPunct="1">
      <a:defRPr sz="1941" kern="1200">
        <a:solidFill>
          <a:schemeClr val="tx1"/>
        </a:solidFill>
        <a:latin typeface="+mn-lt"/>
        <a:ea typeface="+mn-ea"/>
        <a:cs typeface="+mn-cs"/>
      </a:defRPr>
    </a:lvl6pPr>
    <a:lvl7pPr marL="4436248" algn="l" defTabSz="739374" rtl="0" eaLnBrk="1" latinLnBrk="0" hangingPunct="1">
      <a:defRPr sz="1941" kern="1200">
        <a:solidFill>
          <a:schemeClr val="tx1"/>
        </a:solidFill>
        <a:latin typeface="+mn-lt"/>
        <a:ea typeface="+mn-ea"/>
        <a:cs typeface="+mn-cs"/>
      </a:defRPr>
    </a:lvl7pPr>
    <a:lvl8pPr marL="5175624" algn="l" defTabSz="739374" rtl="0" eaLnBrk="1" latinLnBrk="0" hangingPunct="1">
      <a:defRPr sz="1941" kern="1200">
        <a:solidFill>
          <a:schemeClr val="tx1"/>
        </a:solidFill>
        <a:latin typeface="+mn-lt"/>
        <a:ea typeface="+mn-ea"/>
        <a:cs typeface="+mn-cs"/>
      </a:defRPr>
    </a:lvl8pPr>
    <a:lvl9pPr marL="5914999" algn="l" defTabSz="739374" rtl="0" eaLnBrk="1" latinLnBrk="0" hangingPunct="1">
      <a:defRPr sz="194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2.xml"/><Relationship Id="rId4" Type="http://schemas.openxmlformats.org/officeDocument/2006/relationships/image" Target="../media/image10.emf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6.pn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8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2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3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482EFC-E81A-4C44-8A10-D1C0258C4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45" y="2"/>
            <a:ext cx="12976158" cy="80025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6DCA83-4AE9-8942-9646-D383DBA7B6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262" y="565183"/>
            <a:ext cx="3011087" cy="831318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6" y="6000562"/>
            <a:ext cx="8691923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558" b="0" i="0">
                <a:solidFill>
                  <a:schemeClr val="bg1">
                    <a:lumMod val="75000"/>
                  </a:schemeClr>
                </a:solidFill>
                <a:latin typeface="+mn-lt"/>
                <a:cs typeface="CiscoSansTT ExtraLight"/>
              </a:defRPr>
            </a:lvl1pPr>
            <a:lvl2pPr marL="487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6" y="6336524"/>
            <a:ext cx="8691923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6" y="6766087"/>
            <a:ext cx="8691923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3" y="4735515"/>
            <a:ext cx="8700738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TT ExtraLight"/>
              </a:defRPr>
            </a:lvl1pPr>
            <a:lvl2pPr marL="433038" indent="0">
              <a:buNone/>
              <a:defRPr/>
            </a:lvl2pPr>
            <a:lvl3pPr marL="607258" indent="0">
              <a:buNone/>
              <a:defRPr/>
            </a:lvl3pPr>
            <a:lvl4pPr marL="734127" indent="0">
              <a:buNone/>
              <a:defRPr/>
            </a:lvl4pPr>
            <a:lvl5pPr marL="854224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1" y="3846357"/>
            <a:ext cx="8760530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520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91992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634" y="374389"/>
            <a:ext cx="1204921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132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1407915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757874" y="2096976"/>
            <a:ext cx="11530488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841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41082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757874" y="1869745"/>
            <a:ext cx="11530488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93420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4417" y="2096978"/>
            <a:ext cx="11764581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05903" marR="0" indent="-405903" algn="ctr" defTabSz="64944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95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3" y="2590799"/>
            <a:ext cx="5203126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60000"/>
              <a:buFont typeface="Arial"/>
              <a:buChar char="•"/>
              <a:defRPr sz="2841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2"/>
              </a:buClr>
              <a:buSzPct val="60000"/>
              <a:buFont typeface="Arial"/>
              <a:buChar char="•"/>
              <a:defRPr sz="2558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572894" indent="-162395">
              <a:buClr>
                <a:schemeClr val="tx2"/>
              </a:buClr>
              <a:buSzPct val="60000"/>
              <a:buFont typeface="Arial"/>
              <a:buChar char="•"/>
              <a:defRPr sz="2273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735290" indent="-162395">
              <a:buClr>
                <a:schemeClr val="tx2"/>
              </a:buClr>
              <a:buSzPct val="60000"/>
              <a:buFont typeface="Arial"/>
              <a:buChar char="•"/>
              <a:defRPr sz="1989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897685" indent="-162395">
              <a:buClr>
                <a:schemeClr val="tx2"/>
              </a:buClr>
              <a:buSzPct val="60000"/>
              <a:buFont typeface="Arial"/>
              <a:buChar char="•"/>
              <a:defRPr sz="1705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531041"/>
            <a:ext cx="5237986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54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71"/>
            <a:ext cx="5070091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9720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9" userDrawn="1">
          <p15:clr>
            <a:srgbClr val="FBAE40"/>
          </p15:clr>
        </p15:guide>
        <p15:guide id="2" pos="3691" userDrawn="1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595475" y="2578612"/>
            <a:ext cx="5438187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827430"/>
            <a:ext cx="5045716" cy="6315622"/>
          </a:xfrm>
          <a:prstGeom prst="rect">
            <a:avLst/>
          </a:prstGeom>
        </p:spPr>
        <p:txBody>
          <a:bodyPr lIns="0" rIns="0" anchor="ctr" anchorCtr="0"/>
          <a:lstStyle>
            <a:lvl1pPr marL="241339" indent="-241339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24790" algn="l"/>
              </a:tabLst>
              <a:defRPr sz="3410"/>
            </a:lvl1pPr>
            <a:lvl2pPr marL="491698" indent="-24359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410"/>
            </a:lvl2pPr>
            <a:lvl3pPr marL="649581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841"/>
            </a:lvl3pPr>
            <a:lvl4pPr marL="816487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2558"/>
            </a:lvl4pPr>
            <a:lvl5pPr marL="1057825" indent="-16014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55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678704" y="7398171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716926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794332"/>
            <a:ext cx="5411666" cy="101958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794332"/>
            <a:ext cx="5045716" cy="6348720"/>
          </a:xfrm>
          <a:prstGeom prst="rect">
            <a:avLst/>
          </a:prstGeom>
        </p:spPr>
        <p:txBody>
          <a:bodyPr lIns="0" rIns="0"/>
          <a:lstStyle>
            <a:lvl1pPr marL="162395" indent="-162395">
              <a:lnSpc>
                <a:spcPct val="100000"/>
              </a:lnSpc>
              <a:buClr>
                <a:schemeClr val="tx1"/>
              </a:buClr>
              <a:buSzPct val="60000"/>
              <a:defRPr sz="2841"/>
            </a:lvl1pPr>
            <a:lvl2pPr marL="324790" indent="-162395">
              <a:lnSpc>
                <a:spcPct val="100000"/>
              </a:lnSpc>
              <a:buClr>
                <a:schemeClr val="tx1"/>
              </a:buClr>
              <a:buSzPct val="60000"/>
              <a:defRPr sz="2841"/>
            </a:lvl2pPr>
            <a:lvl3pPr marL="487186" indent="-162395">
              <a:lnSpc>
                <a:spcPct val="100000"/>
              </a:lnSpc>
              <a:buClr>
                <a:schemeClr val="tx1"/>
              </a:buClr>
              <a:buSzPct val="60000"/>
              <a:defRPr sz="2558"/>
            </a:lvl3pPr>
            <a:lvl4pPr marL="649581" indent="-175927">
              <a:lnSpc>
                <a:spcPct val="100000"/>
              </a:lnSpc>
              <a:buClr>
                <a:schemeClr val="tx1"/>
              </a:buClr>
              <a:buSzPct val="60000"/>
              <a:defRPr sz="2273"/>
            </a:lvl4pPr>
            <a:lvl5pPr marL="816487" indent="-166906">
              <a:lnSpc>
                <a:spcPct val="100000"/>
              </a:lnSpc>
              <a:buClr>
                <a:schemeClr val="tx1"/>
              </a:buClr>
              <a:buSzPct val="60000"/>
              <a:defRPr sz="227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1997" y="2582492"/>
            <a:ext cx="5411666" cy="4560561"/>
          </a:xfrm>
          <a:prstGeom prst="rect">
            <a:avLst/>
          </a:prstGeom>
        </p:spPr>
        <p:txBody>
          <a:bodyPr/>
          <a:lstStyle>
            <a:lvl1pPr marL="162395" indent="-162395">
              <a:buClr>
                <a:schemeClr val="tx2"/>
              </a:buClr>
              <a:buSzPct val="60000"/>
              <a:defRPr lang="en-US" sz="2841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1pPr>
            <a:lvl2pPr marL="324790" indent="-162395">
              <a:buClr>
                <a:schemeClr val="tx2"/>
              </a:buClr>
              <a:buSzPct val="60000"/>
              <a:defRPr sz="2841">
                <a:solidFill>
                  <a:schemeClr val="bg1">
                    <a:lumMod val="75000"/>
                  </a:schemeClr>
                </a:solidFill>
              </a:defRPr>
            </a:lvl2pPr>
            <a:lvl3pPr marL="487186" indent="-162395">
              <a:buClr>
                <a:schemeClr val="tx2"/>
              </a:buClr>
              <a:buSzPct val="60000"/>
              <a:defRPr sz="2558">
                <a:solidFill>
                  <a:schemeClr val="bg1">
                    <a:lumMod val="75000"/>
                  </a:schemeClr>
                </a:solidFill>
              </a:defRPr>
            </a:lvl3pPr>
            <a:lvl4pPr marL="649581" indent="-175927">
              <a:buClr>
                <a:schemeClr val="tx2"/>
              </a:buClr>
              <a:buSzPct val="60000"/>
              <a:defRPr sz="2273">
                <a:solidFill>
                  <a:schemeClr val="bg1">
                    <a:lumMod val="75000"/>
                  </a:schemeClr>
                </a:solidFill>
              </a:defRPr>
            </a:lvl4pPr>
            <a:lvl5pPr marL="816487" indent="-166906">
              <a:buClr>
                <a:schemeClr val="tx2"/>
              </a:buClr>
              <a:buSzPct val="60000"/>
              <a:defRPr sz="2273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81731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2" userDrawn="1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29"/>
            <a:ext cx="5056995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31370" y="6320470"/>
            <a:ext cx="5056995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98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06808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47348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5" pos="4555" userDrawn="1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31"/>
            <a:ext cx="5056995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2" y="7398171"/>
            <a:ext cx="4637022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564512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5" pos="4555" userDrawn="1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186967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93619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2" userDrawn="1">
          <p15:clr>
            <a:srgbClr val="FBAE40"/>
          </p15:clr>
        </p15:guide>
        <p15:guide id="3" pos="3802" userDrawn="1">
          <p15:clr>
            <a:srgbClr val="FBAE40"/>
          </p15:clr>
        </p15:guide>
        <p15:guide id="4" pos="4555" userDrawn="1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07550" y="0"/>
            <a:ext cx="6484552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71"/>
            <a:ext cx="4687969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98515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2" userDrawn="1">
          <p15:clr>
            <a:srgbClr val="FBAE40"/>
          </p15:clr>
        </p15:guide>
        <p15:guide id="3" pos="3802" userDrawn="1">
          <p15:clr>
            <a:srgbClr val="FBAE40"/>
          </p15:clr>
        </p15:guide>
        <p15:guide id="4" pos="455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98" indent="-243598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49597" indent="-234577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74395" indent="-155634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94412" indent="-243549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537963" indent="-239038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644334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51813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812362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7" userDrawn="1">
          <p15:clr>
            <a:srgbClr val="FBAE40"/>
          </p15:clr>
        </p15:guide>
        <p15:guide id="2" pos="3802" userDrawn="1">
          <p15:clr>
            <a:srgbClr val="FBAE40"/>
          </p15:clr>
        </p15:guide>
        <p15:guide id="3" pos="4555" userDrawn="1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71"/>
            <a:ext cx="484081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8400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7" userDrawn="1">
          <p15:clr>
            <a:srgbClr val="FBAE40"/>
          </p15:clr>
        </p15:guide>
        <p15:guide id="3" pos="3802" userDrawn="1">
          <p15:clr>
            <a:srgbClr val="FBAE40"/>
          </p15:clr>
        </p15:guide>
        <p15:guide id="4" pos="4555" userDrawn="1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pPr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72994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261" y="2473"/>
          <a:ext cx="2255" cy="2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26" imgH="526" progId="TCLayout.ActiveDocument.1">
                  <p:embed/>
                </p:oleObj>
              </mc:Choice>
              <mc:Fallback>
                <p:oleObj name="think-cell Slide" r:id="rId3" imgW="526" imgH="52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1" y="2473"/>
                        <a:ext cx="2255" cy="2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21994" y="2096976"/>
            <a:ext cx="11857547" cy="492930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99137" indent="-317960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80000"/>
              <a:buFont typeface="Arial"/>
              <a:buChar char="•"/>
              <a:defRPr sz="5257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 marL="721607" indent="-306682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1062115" indent="-243543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94380" indent="-243543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537924" indent="-239032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830838"/>
      </p:ext>
    </p:extLst>
  </p:cSld>
  <p:clrMapOvr>
    <a:masterClrMapping/>
  </p:clrMapOvr>
  <p:transition spd="med"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for events">
    <p:bg>
      <p:bgPr>
        <a:solidFill>
          <a:srgbClr val="003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992100" cy="8002588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1" y="7340946"/>
            <a:ext cx="4735336" cy="661643"/>
          </a:xfrm>
          <a:prstGeom prst="rect">
            <a:avLst/>
          </a:prstGeom>
          <a:solidFill>
            <a:srgbClr val="003C5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9" y="6019284"/>
            <a:ext cx="7284183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273" b="0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9" y="6392686"/>
            <a:ext cx="7284183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9" y="6766089"/>
            <a:ext cx="7284183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4" y="4086598"/>
            <a:ext cx="9352977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33028" indent="0">
              <a:buNone/>
              <a:defRPr/>
            </a:lvl2pPr>
            <a:lvl3pPr marL="607244" indent="0">
              <a:buNone/>
              <a:defRPr/>
            </a:lvl3pPr>
            <a:lvl4pPr marL="734108" indent="0">
              <a:buNone/>
              <a:defRPr/>
            </a:lvl4pPr>
            <a:lvl5pPr marL="854203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6" y="3197440"/>
            <a:ext cx="9395250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115" b="0" i="0" spc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89" y="522598"/>
            <a:ext cx="2795591" cy="705137"/>
          </a:xfrm>
          <a:prstGeom prst="rect">
            <a:avLst/>
          </a:prstGeom>
        </p:spPr>
      </p:pic>
      <p:sp>
        <p:nvSpPr>
          <p:cNvPr id="10" name="Text Placeholder 40"/>
          <p:cNvSpPr>
            <a:spLocks noGrp="1"/>
          </p:cNvSpPr>
          <p:nvPr>
            <p:ph type="body" sz="quarter" idx="14" hasCustomPrompt="1"/>
          </p:nvPr>
        </p:nvSpPr>
        <p:spPr>
          <a:xfrm>
            <a:off x="661223" y="7349267"/>
            <a:ext cx="7284183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rgbClr val="FFC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NetAcad.com</a:t>
            </a:r>
          </a:p>
        </p:txBody>
      </p:sp>
    </p:spTree>
    <p:extLst>
      <p:ext uri="{BB962C8B-B14F-4D97-AF65-F5344CB8AC3E}">
        <p14:creationId xmlns:p14="http://schemas.microsoft.com/office/powerpoint/2010/main" val="366185663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_for events">
    <p:bg>
      <p:bgPr>
        <a:solidFill>
          <a:srgbClr val="003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1" y="0"/>
            <a:ext cx="12992100" cy="8002588"/>
            <a:chOff x="0" y="0"/>
            <a:chExt cx="9144000" cy="5143500"/>
          </a:xfrm>
        </p:grpSpPr>
        <p:pic>
          <p:nvPicPr>
            <p:cNvPr id="11" name="Picture Placeholder 6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02" b="7802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" name="Rounded Rectangle 6"/>
            <p:cNvSpPr/>
            <p:nvPr userDrawn="1"/>
          </p:nvSpPr>
          <p:spPr>
            <a:xfrm>
              <a:off x="6820930" y="230659"/>
              <a:ext cx="502508" cy="82379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/>
          <p:cNvSpPr/>
          <p:nvPr userDrawn="1"/>
        </p:nvSpPr>
        <p:spPr>
          <a:xfrm>
            <a:off x="0" y="6578205"/>
            <a:ext cx="12992100" cy="1424386"/>
          </a:xfrm>
          <a:prstGeom prst="rect">
            <a:avLst/>
          </a:prstGeom>
          <a:solidFill>
            <a:srgbClr val="011327">
              <a:alpha val="4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50486" y="2032520"/>
            <a:ext cx="5423070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r">
              <a:buNone/>
              <a:defRPr sz="2273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8766744" y="2405923"/>
            <a:ext cx="4006810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r">
              <a:buFontTx/>
              <a:buNone/>
              <a:defRPr lang="en-US" sz="2273" b="0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9691405" y="2779325"/>
            <a:ext cx="3082149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r">
              <a:buFontTx/>
              <a:buNone/>
              <a:defRPr lang="en-US" sz="1989" b="0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306126" y="6701058"/>
            <a:ext cx="12323132" cy="84802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90000"/>
              </a:lnSpc>
              <a:buFont typeface="Arial" panose="020B0604020202020204" pitchFamily="34" charset="0"/>
              <a:buNone/>
              <a:defRPr sz="5115" b="0" i="0" spc="0" baseline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slide with photo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2021" y="182889"/>
            <a:ext cx="2599015" cy="655554"/>
          </a:xfrm>
          <a:prstGeom prst="rect">
            <a:avLst/>
          </a:prstGeom>
        </p:spPr>
      </p:pic>
      <p:sp>
        <p:nvSpPr>
          <p:cNvPr id="10" name="Text Placeholder 40"/>
          <p:cNvSpPr>
            <a:spLocks noGrp="1"/>
          </p:cNvSpPr>
          <p:nvPr>
            <p:ph type="body" sz="quarter" idx="14" hasCustomPrompt="1"/>
          </p:nvPr>
        </p:nvSpPr>
        <p:spPr>
          <a:xfrm>
            <a:off x="35112" y="7549086"/>
            <a:ext cx="2063849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705" b="0" i="0" kern="1200" dirty="0" smtClean="0">
                <a:solidFill>
                  <a:srgbClr val="FFC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NetAcad.com</a:t>
            </a:r>
          </a:p>
        </p:txBody>
      </p:sp>
    </p:spTree>
    <p:extLst>
      <p:ext uri="{BB962C8B-B14F-4D97-AF65-F5344CB8AC3E}">
        <p14:creationId xmlns:p14="http://schemas.microsoft.com/office/powerpoint/2010/main" val="229396355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9" y="6019284"/>
            <a:ext cx="7362275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273" b="0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8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9" y="6392686"/>
            <a:ext cx="7362275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9" y="6766089"/>
            <a:ext cx="7362275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5" y="4996605"/>
            <a:ext cx="11796646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33028" indent="0">
              <a:buNone/>
              <a:defRPr/>
            </a:lvl2pPr>
            <a:lvl3pPr marL="607244" indent="0">
              <a:buNone/>
              <a:defRPr/>
            </a:lvl3pPr>
            <a:lvl4pPr marL="734108" indent="0">
              <a:buNone/>
              <a:defRPr/>
            </a:lvl4pPr>
            <a:lvl5pPr marL="854203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2" y="4107447"/>
            <a:ext cx="1184996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311" y="184270"/>
            <a:ext cx="3168860" cy="34700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89" y="522598"/>
            <a:ext cx="2795591" cy="70513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4000" contras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260" y="-9155"/>
            <a:ext cx="6273663" cy="3002681"/>
          </a:xfrm>
          <a:prstGeom prst="rect">
            <a:avLst/>
          </a:prstGeom>
        </p:spPr>
      </p:pic>
      <p:sp>
        <p:nvSpPr>
          <p:cNvPr id="12" name="Text Placeholder 40"/>
          <p:cNvSpPr>
            <a:spLocks noGrp="1"/>
          </p:cNvSpPr>
          <p:nvPr>
            <p:ph type="body" sz="quarter" idx="14" hasCustomPrompt="1"/>
          </p:nvPr>
        </p:nvSpPr>
        <p:spPr>
          <a:xfrm>
            <a:off x="661223" y="7349267"/>
            <a:ext cx="7284183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NetAcad.com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612D0A4-CDF1-714F-87E3-B8924EE9F38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065949" y="5044874"/>
            <a:ext cx="2336936" cy="255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6685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29528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for ev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0981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70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57872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10" indent="-166910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10" indent="-162400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908" indent="-162400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308" indent="-162400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706" indent="-162400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757294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10" indent="-166910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10" indent="-162400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908" indent="-162400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308" indent="-162400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706" indent="-162400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0305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8324822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306974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2100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10508" y="6154836"/>
            <a:ext cx="11564322" cy="678519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121"/>
              </a:lnSpc>
              <a:spcBef>
                <a:spcPts val="0"/>
              </a:spcBef>
              <a:buNone/>
              <a:defRPr sz="341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082895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3215402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7651" y="4752418"/>
            <a:ext cx="11884186" cy="75706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4547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313460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6857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1047569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0"/>
            <a:ext cx="1291992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634" y="374391"/>
            <a:ext cx="1204921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132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3532288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90" indent="-243594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649581" indent="-234571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74370" indent="-155628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294380" indent="-243543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1537924" indent="-239032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18389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57872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757294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92298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005163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204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672446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757874" y="2096976"/>
            <a:ext cx="11530488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84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8884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757874" y="1869745"/>
            <a:ext cx="11530488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3821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3" y="2590799"/>
            <a:ext cx="5203126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60000"/>
              <a:buFont typeface="Arial"/>
              <a:buChar char="•"/>
              <a:defRPr sz="2841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2"/>
              </a:buClr>
              <a:buSzPct val="60000"/>
              <a:buFont typeface="Arial"/>
              <a:buChar char="•"/>
              <a:defRPr sz="2558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572894" indent="-162395">
              <a:buClr>
                <a:schemeClr val="tx2"/>
              </a:buClr>
              <a:buSzPct val="60000"/>
              <a:buFont typeface="Arial"/>
              <a:buChar char="•"/>
              <a:defRPr sz="2273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735290" indent="-162395">
              <a:buClr>
                <a:schemeClr val="tx2"/>
              </a:buClr>
              <a:buSzPct val="60000"/>
              <a:buFont typeface="Arial"/>
              <a:buChar char="•"/>
              <a:defRPr sz="1989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897685" indent="-162395">
              <a:buClr>
                <a:schemeClr val="tx2"/>
              </a:buClr>
              <a:buSzPct val="60000"/>
              <a:buFont typeface="Arial"/>
              <a:buChar char="•"/>
              <a:defRPr sz="1705" b="0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531041"/>
            <a:ext cx="5237986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54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59304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09" userDrawn="1">
          <p15:clr>
            <a:srgbClr val="FBAE40"/>
          </p15:clr>
        </p15:guide>
        <p15:guide id="3" pos="3691" userDrawn="1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595475" y="2578612"/>
            <a:ext cx="5438187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827430"/>
            <a:ext cx="5045716" cy="6315622"/>
          </a:xfrm>
          <a:prstGeom prst="rect">
            <a:avLst/>
          </a:prstGeom>
        </p:spPr>
        <p:txBody>
          <a:bodyPr lIns="0" rIns="0" anchor="ctr" anchorCtr="0"/>
          <a:lstStyle>
            <a:lvl1pPr marL="241339" indent="-241339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24790" algn="l"/>
              </a:tabLst>
              <a:defRPr sz="341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1698" indent="-24359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41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49581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84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16487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2558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57825" indent="-16014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558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6941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794332"/>
            <a:ext cx="5411666" cy="101958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794332"/>
            <a:ext cx="5045716" cy="6348720"/>
          </a:xfrm>
          <a:prstGeom prst="rect">
            <a:avLst/>
          </a:prstGeom>
        </p:spPr>
        <p:txBody>
          <a:bodyPr lIns="0" rIns="0"/>
          <a:lstStyle>
            <a:lvl1pPr marL="162395" indent="-162395">
              <a:lnSpc>
                <a:spcPct val="100000"/>
              </a:lnSpc>
              <a:buClr>
                <a:schemeClr val="tx1"/>
              </a:buClr>
              <a:buSzPct val="60000"/>
              <a:defRPr sz="284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24790" indent="-162395">
              <a:lnSpc>
                <a:spcPct val="100000"/>
              </a:lnSpc>
              <a:buClr>
                <a:schemeClr val="tx1"/>
              </a:buClr>
              <a:buSzPct val="60000"/>
              <a:defRPr sz="284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87186" indent="-162395">
              <a:lnSpc>
                <a:spcPct val="100000"/>
              </a:lnSpc>
              <a:buClr>
                <a:schemeClr val="tx1"/>
              </a:buClr>
              <a:buSzPct val="60000"/>
              <a:defRPr sz="2558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49581" indent="-175927">
              <a:lnSpc>
                <a:spcPct val="100000"/>
              </a:lnSpc>
              <a:buClr>
                <a:schemeClr val="tx1"/>
              </a:buClr>
              <a:buSzPct val="60000"/>
              <a:defRPr sz="2273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816487" indent="-166906">
              <a:lnSpc>
                <a:spcPct val="100000"/>
              </a:lnSpc>
              <a:buClr>
                <a:schemeClr val="tx1"/>
              </a:buClr>
              <a:buSzPct val="60000"/>
              <a:defRPr sz="2273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1997" y="2582492"/>
            <a:ext cx="5411666" cy="4560561"/>
          </a:xfrm>
          <a:prstGeom prst="rect">
            <a:avLst/>
          </a:prstGeom>
        </p:spPr>
        <p:txBody>
          <a:bodyPr/>
          <a:lstStyle>
            <a:lvl1pPr marL="162395" indent="-162395">
              <a:buClr>
                <a:schemeClr val="tx2"/>
              </a:buClr>
              <a:buSzPct val="60000"/>
              <a:defRPr lang="en-US" sz="2841" kern="1200" dirty="0" smtClean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  <a:lvl2pPr marL="324790" indent="-162395">
              <a:buClr>
                <a:schemeClr val="tx2"/>
              </a:buClr>
              <a:buSzPct val="60000"/>
              <a:defRPr sz="284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487186" indent="-162395">
              <a:buClr>
                <a:schemeClr val="tx2"/>
              </a:buClr>
              <a:buSzPct val="60000"/>
              <a:defRPr sz="2558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49581" indent="-175927">
              <a:buClr>
                <a:schemeClr val="tx2"/>
              </a:buClr>
              <a:buSzPct val="60000"/>
              <a:defRPr sz="227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816487" indent="-166906">
              <a:buClr>
                <a:schemeClr val="tx2"/>
              </a:buClr>
              <a:buSzPct val="60000"/>
              <a:defRPr sz="227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4896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802" userDrawn="1">
          <p15:clr>
            <a:srgbClr val="FBAE4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29"/>
            <a:ext cx="5056995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31370" y="6320470"/>
            <a:ext cx="5056995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989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9934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31"/>
            <a:ext cx="5056995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017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4236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07550" y="0"/>
            <a:ext cx="6484552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31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681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48923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71"/>
            <a:ext cx="484081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2017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95110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75981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_for events">
    <p:bg>
      <p:bgPr>
        <a:solidFill>
          <a:srgbClr val="003C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isco Networking Academy_Slides_v2_closing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" y="0"/>
            <a:ext cx="12990836" cy="8002588"/>
          </a:xfrm>
          <a:prstGeom prst="rect">
            <a:avLst/>
          </a:prstGeom>
        </p:spPr>
      </p:pic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87051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4013" y="1309684"/>
            <a:ext cx="9744075" cy="2786086"/>
          </a:xfrm>
        </p:spPr>
        <p:txBody>
          <a:bodyPr anchor="b"/>
          <a:lstStyle>
            <a:lvl1pPr algn="ctr">
              <a:defRPr sz="639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4013" y="4203212"/>
            <a:ext cx="9744075" cy="1932106"/>
          </a:xfrm>
        </p:spPr>
        <p:txBody>
          <a:bodyPr/>
          <a:lstStyle>
            <a:lvl1pPr marL="0" indent="0" algn="ctr">
              <a:buNone/>
              <a:defRPr sz="2558"/>
            </a:lvl1pPr>
            <a:lvl2pPr marL="487198" indent="0" algn="ctr">
              <a:buNone/>
              <a:defRPr sz="2132"/>
            </a:lvl2pPr>
            <a:lvl3pPr marL="974395" indent="0" algn="ctr">
              <a:buNone/>
              <a:defRPr sz="1918"/>
            </a:lvl3pPr>
            <a:lvl4pPr marL="1461593" indent="0" algn="ctr">
              <a:buNone/>
              <a:defRPr sz="1705"/>
            </a:lvl4pPr>
            <a:lvl5pPr marL="1948790" indent="0" algn="ctr">
              <a:buNone/>
              <a:defRPr sz="1705"/>
            </a:lvl5pPr>
            <a:lvl6pPr marL="2435987" indent="0" algn="ctr">
              <a:buNone/>
              <a:defRPr sz="1705"/>
            </a:lvl6pPr>
            <a:lvl7pPr marL="2923186" indent="0" algn="ctr">
              <a:buNone/>
              <a:defRPr sz="1705"/>
            </a:lvl7pPr>
            <a:lvl8pPr marL="3410384" indent="0" algn="ctr">
              <a:buNone/>
              <a:defRPr sz="1705"/>
            </a:lvl8pPr>
            <a:lvl9pPr marL="3897582" indent="0" algn="ctr">
              <a:buNone/>
              <a:defRPr sz="1705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1909-BB21-4BEE-BF4C-A7DF38B670BC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17DE9-7EA1-432F-971F-8F89B0F9E0A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02852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map&#10;&#10;Description automatically generated">
            <a:extLst>
              <a:ext uri="{FF2B5EF4-FFF2-40B4-BE49-F238E27FC236}">
                <a16:creationId xmlns:a16="http://schemas.microsoft.com/office/drawing/2014/main" id="{6A99C235-028F-A649-A6B7-8769E86A2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" y="0"/>
            <a:ext cx="12978567" cy="8002588"/>
          </a:xfrm>
          <a:prstGeom prst="rect">
            <a:avLst/>
          </a:prstGeom>
        </p:spPr>
      </p:pic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72216" y="6801655"/>
            <a:ext cx="682501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39" b="1" i="0" kern="1200" dirty="0" smtClean="0">
                <a:solidFill>
                  <a:schemeClr val="bg2">
                    <a:lumMod val="95000"/>
                  </a:schemeClr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r>
              <a:rPr lang="es-ES"/>
              <a:t>Guía para las Academias Cisco e Instructores</a:t>
            </a:r>
          </a:p>
        </p:txBody>
      </p:sp>
    </p:spTree>
    <p:extLst>
      <p:ext uri="{BB962C8B-B14F-4D97-AF65-F5344CB8AC3E}">
        <p14:creationId xmlns:p14="http://schemas.microsoft.com/office/powerpoint/2010/main" val="403918583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8" y="6000563"/>
            <a:ext cx="11787831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558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48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8" y="6336525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8" y="6766089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5" y="4735516"/>
            <a:ext cx="11796646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433028" indent="0">
              <a:buNone/>
              <a:defRPr/>
            </a:lvl2pPr>
            <a:lvl3pPr marL="607244" indent="0">
              <a:buNone/>
              <a:defRPr/>
            </a:lvl3pPr>
            <a:lvl4pPr marL="734108" indent="0">
              <a:buNone/>
              <a:defRPr/>
            </a:lvl4pPr>
            <a:lvl5pPr marL="854203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2" y="3846357"/>
            <a:ext cx="1184996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/>
        </p:nvSpPr>
        <p:spPr bwMode="auto">
          <a:xfrm>
            <a:off x="667076" y="608826"/>
            <a:ext cx="1130313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72052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64603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79103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776187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8833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757874" y="2096975"/>
            <a:ext cx="11530488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841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4" y="6454070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69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56341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2100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10508" y="6146850"/>
            <a:ext cx="11564322" cy="694485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121"/>
              </a:lnSpc>
              <a:spcBef>
                <a:spcPts val="0"/>
              </a:spcBef>
              <a:buNone/>
              <a:defRPr sz="3410" i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425827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3215402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7651" y="4752418"/>
            <a:ext cx="11884186" cy="75706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4547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971701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6857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358963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" y="0"/>
            <a:ext cx="1291992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678704" y="7398170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634" y="374391"/>
            <a:ext cx="1204921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132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3651326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90" indent="-243594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49581" indent="-234571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74370" indent="-155628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94380" indent="-243543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537924" indent="-239032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05987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57872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757294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31233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56983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42312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757874" y="2096976"/>
            <a:ext cx="11530488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841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54438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757874" y="1869745"/>
            <a:ext cx="11530488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055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757874" y="1869743"/>
            <a:ext cx="11530488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4" y="6454070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69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94581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4417" y="2096978"/>
            <a:ext cx="11764581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05903" marR="0" indent="-405903" algn="ctr" defTabSz="64944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39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1497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3" y="2590799"/>
            <a:ext cx="5203126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60000"/>
              <a:buFont typeface="Arial"/>
              <a:buChar char="•"/>
              <a:defRPr sz="2841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2"/>
              </a:buClr>
              <a:buSzPct val="60000"/>
              <a:buFont typeface="Arial"/>
              <a:buChar char="•"/>
              <a:defRPr sz="2558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572894" indent="-162395">
              <a:buClr>
                <a:schemeClr val="tx2"/>
              </a:buClr>
              <a:buSzPct val="60000"/>
              <a:buFont typeface="Arial"/>
              <a:buChar char="•"/>
              <a:defRPr sz="2273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735290" indent="-162395">
              <a:buClr>
                <a:schemeClr val="tx2"/>
              </a:buClr>
              <a:buSzPct val="60000"/>
              <a:buFont typeface="Arial"/>
              <a:buChar char="•"/>
              <a:defRPr sz="1989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897685" indent="-162395">
              <a:buClr>
                <a:schemeClr val="tx2"/>
              </a:buClr>
              <a:buSzPct val="60000"/>
              <a:buFont typeface="Arial"/>
              <a:buChar char="•"/>
              <a:defRPr sz="1705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531041"/>
            <a:ext cx="5237986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547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4" y="7398170"/>
            <a:ext cx="5070091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33796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09" userDrawn="1">
          <p15:clr>
            <a:srgbClr val="FBAE40"/>
          </p15:clr>
        </p15:guide>
        <p15:guide id="3" pos="3691" userDrawn="1">
          <p15:clr>
            <a:srgbClr val="FBAE40"/>
          </p15:clr>
        </p15:guide>
      </p15:sldGuideLst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595475" y="2578612"/>
            <a:ext cx="5438187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827430"/>
            <a:ext cx="5045716" cy="6315622"/>
          </a:xfrm>
          <a:prstGeom prst="rect">
            <a:avLst/>
          </a:prstGeom>
        </p:spPr>
        <p:txBody>
          <a:bodyPr lIns="0" rIns="0" anchor="ctr" anchorCtr="0"/>
          <a:lstStyle>
            <a:lvl1pPr marL="241339" indent="-241339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24790" algn="l"/>
              </a:tabLst>
              <a:defRPr sz="3410"/>
            </a:lvl1pPr>
            <a:lvl2pPr marL="491698" indent="-24359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410"/>
            </a:lvl2pPr>
            <a:lvl3pPr marL="649581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841"/>
            </a:lvl3pPr>
            <a:lvl4pPr marL="816487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2558"/>
            </a:lvl4pPr>
            <a:lvl5pPr marL="1057825" indent="-16014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55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ltGray">
          <a:xfrm>
            <a:off x="678704" y="7398170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537014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794332"/>
            <a:ext cx="5411666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794332"/>
            <a:ext cx="5045716" cy="6348720"/>
          </a:xfrm>
          <a:prstGeom prst="rect">
            <a:avLst/>
          </a:prstGeom>
        </p:spPr>
        <p:txBody>
          <a:bodyPr lIns="0" rIns="0"/>
          <a:lstStyle>
            <a:lvl1pPr marL="162395" indent="-162395">
              <a:lnSpc>
                <a:spcPct val="100000"/>
              </a:lnSpc>
              <a:buClr>
                <a:schemeClr val="tx1"/>
              </a:buClr>
              <a:buSzPct val="60000"/>
              <a:defRPr sz="2841"/>
            </a:lvl1pPr>
            <a:lvl2pPr marL="324790" indent="-162395">
              <a:lnSpc>
                <a:spcPct val="100000"/>
              </a:lnSpc>
              <a:buClr>
                <a:schemeClr val="tx1"/>
              </a:buClr>
              <a:buSzPct val="60000"/>
              <a:defRPr sz="2841"/>
            </a:lvl2pPr>
            <a:lvl3pPr marL="487186" indent="-162395">
              <a:lnSpc>
                <a:spcPct val="100000"/>
              </a:lnSpc>
              <a:buClr>
                <a:schemeClr val="tx1"/>
              </a:buClr>
              <a:buSzPct val="60000"/>
              <a:defRPr sz="2558"/>
            </a:lvl3pPr>
            <a:lvl4pPr marL="649581" indent="-175927">
              <a:lnSpc>
                <a:spcPct val="100000"/>
              </a:lnSpc>
              <a:buClr>
                <a:schemeClr val="tx1"/>
              </a:buClr>
              <a:buSzPct val="60000"/>
              <a:defRPr sz="2273"/>
            </a:lvl4pPr>
            <a:lvl5pPr marL="816487" indent="-166906">
              <a:lnSpc>
                <a:spcPct val="100000"/>
              </a:lnSpc>
              <a:buClr>
                <a:schemeClr val="tx1"/>
              </a:buClr>
              <a:buSzPct val="60000"/>
              <a:defRPr sz="227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1997" y="2582492"/>
            <a:ext cx="5411666" cy="4560561"/>
          </a:xfrm>
          <a:prstGeom prst="rect">
            <a:avLst/>
          </a:prstGeom>
        </p:spPr>
        <p:txBody>
          <a:bodyPr/>
          <a:lstStyle>
            <a:lvl1pPr marL="162395" indent="-162395">
              <a:buClr>
                <a:schemeClr val="tx2"/>
              </a:buClr>
              <a:buSzPct val="60000"/>
              <a:defRPr lang="en-US" sz="2841" kern="1200" dirty="0" smtClean="0">
                <a:solidFill>
                  <a:schemeClr val="tx2"/>
                </a:solidFill>
                <a:latin typeface="+mn-lt"/>
                <a:ea typeface="ＭＳ Ｐゴシック" charset="0"/>
                <a:cs typeface="CiscoSans"/>
              </a:defRPr>
            </a:lvl1pPr>
            <a:lvl2pPr marL="324790" indent="-162395">
              <a:buClr>
                <a:schemeClr val="tx2"/>
              </a:buClr>
              <a:buSzPct val="60000"/>
              <a:defRPr sz="2841">
                <a:solidFill>
                  <a:schemeClr val="tx2"/>
                </a:solidFill>
              </a:defRPr>
            </a:lvl2pPr>
            <a:lvl3pPr marL="487186" indent="-162395">
              <a:buClr>
                <a:schemeClr val="tx2"/>
              </a:buClr>
              <a:buSzPct val="60000"/>
              <a:defRPr sz="2558">
                <a:solidFill>
                  <a:schemeClr val="tx2"/>
                </a:solidFill>
              </a:defRPr>
            </a:lvl3pPr>
            <a:lvl4pPr marL="649581" indent="-175927">
              <a:buClr>
                <a:schemeClr val="tx2"/>
              </a:buClr>
              <a:buSzPct val="60000"/>
              <a:defRPr sz="2273">
                <a:solidFill>
                  <a:schemeClr val="tx2"/>
                </a:solidFill>
              </a:defRPr>
            </a:lvl4pPr>
            <a:lvl5pPr marL="816487" indent="-166906">
              <a:buClr>
                <a:schemeClr val="tx2"/>
              </a:buClr>
              <a:buSzPct val="60000"/>
              <a:defRPr sz="2273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72824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802" userDrawn="1">
          <p15:clr>
            <a:srgbClr val="FBAE4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94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29"/>
            <a:ext cx="5056995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31370" y="6320470"/>
            <a:ext cx="5056995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98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678705" y="7398171"/>
            <a:ext cx="406808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02375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76144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31"/>
            <a:ext cx="5056995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2" y="7398171"/>
            <a:ext cx="4637022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79135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5" y="7398171"/>
            <a:ext cx="4186967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94260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07550" y="0"/>
            <a:ext cx="6484552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4" y="7398171"/>
            <a:ext cx="4687969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27483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5" y="7398171"/>
            <a:ext cx="451813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82951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4" y="7398170"/>
            <a:ext cx="484081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34526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4417" y="2096976"/>
            <a:ext cx="11764581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05913" marR="0" indent="-405913" algn="ctr" defTabSz="649461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82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55461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  <p:pic>
        <p:nvPicPr>
          <p:cNvPr id="8" name="Picture 7" descr="Icon&#10;&#10;Description automatically generated with low confidence">
            <a:extLst>
              <a:ext uri="{FF2B5EF4-FFF2-40B4-BE49-F238E27FC236}">
                <a16:creationId xmlns:a16="http://schemas.microsoft.com/office/drawing/2014/main" id="{60FD13CC-56BF-4845-91CD-0E5DBD223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" y="0"/>
            <a:ext cx="12978567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1452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rgbClr val="FBAB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42538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8" y="6000562"/>
            <a:ext cx="11787831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558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487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8" y="6336524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8" y="6766087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4" y="4735515"/>
            <a:ext cx="11796646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433038" indent="0">
              <a:buNone/>
              <a:defRPr/>
            </a:lvl2pPr>
            <a:lvl3pPr marL="607258" indent="0">
              <a:buNone/>
              <a:defRPr/>
            </a:lvl3pPr>
            <a:lvl4pPr marL="734127" indent="0">
              <a:buNone/>
              <a:defRPr/>
            </a:lvl4pPr>
            <a:lvl5pPr marL="854224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0" y="3846357"/>
            <a:ext cx="1184996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6FB6D5-02BA-1A47-BC75-793B44515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8263" y="617203"/>
            <a:ext cx="4025681" cy="67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5825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bg1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652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bg1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9932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69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2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61" indent="-568282" algn="l">
              <a:lnSpc>
                <a:spcPct val="90000"/>
              </a:lnSpc>
              <a:defRPr sz="5683" b="0" i="1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648944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69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2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61" indent="-568282" algn="l">
              <a:lnSpc>
                <a:spcPct val="90000"/>
              </a:lnSpc>
              <a:defRPr sz="5683" b="0" i="1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6545562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2100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bg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10507" y="6146850"/>
            <a:ext cx="11564322" cy="694485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121"/>
              </a:lnSpc>
              <a:spcBef>
                <a:spcPts val="0"/>
              </a:spcBef>
              <a:buNone/>
              <a:defRPr sz="341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731427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" y="3"/>
            <a:ext cx="13215402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bg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7648" y="4752418"/>
            <a:ext cx="11884186" cy="75706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4547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64264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3" y="2590797"/>
            <a:ext cx="5203126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48110" indent="-166910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60000"/>
              <a:buFont typeface="Arial"/>
              <a:buChar char="•"/>
              <a:defRPr sz="2841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10510" indent="-162400">
              <a:lnSpc>
                <a:spcPct val="95000"/>
              </a:lnSpc>
              <a:spcBef>
                <a:spcPts val="639"/>
              </a:spcBef>
              <a:buClr>
                <a:schemeClr val="tx2"/>
              </a:buClr>
              <a:buSzPct val="60000"/>
              <a:buFont typeface="Arial"/>
              <a:buChar char="•"/>
              <a:defRPr sz="2558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572908" indent="-162400">
              <a:buClr>
                <a:schemeClr val="tx2"/>
              </a:buClr>
              <a:buSzPct val="60000"/>
              <a:buFont typeface="Arial"/>
              <a:buChar char="•"/>
              <a:defRPr sz="2273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735308" indent="-162400">
              <a:buClr>
                <a:schemeClr val="tx2"/>
              </a:buClr>
              <a:buSzPct val="60000"/>
              <a:buFont typeface="Arial"/>
              <a:buChar char="•"/>
              <a:defRPr sz="1989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897706" indent="-162400">
              <a:buClr>
                <a:schemeClr val="tx2"/>
              </a:buClr>
              <a:buSzPct val="60000"/>
              <a:buFont typeface="Arial"/>
              <a:buChar char="•"/>
              <a:defRPr sz="1705" b="0" i="0">
                <a:solidFill>
                  <a:schemeClr val="bg1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531038"/>
            <a:ext cx="5237986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547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5070091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00519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09" userDrawn="1">
          <p15:clr>
            <a:srgbClr val="FBAE40"/>
          </p15:clr>
        </p15:guide>
        <p15:guide id="3" pos="3691" userDrawn="1">
          <p15:clr>
            <a:srgbClr val="FBAE40"/>
          </p15:clr>
        </p15:guide>
      </p15:sldGuideLst>
    </p:ext>
  </p:extLs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6857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bg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9093824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91992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634" y="374389"/>
            <a:ext cx="1204921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132" baseline="0">
                <a:solidFill>
                  <a:schemeClr val="bg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588012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98" indent="-243598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49597" indent="-234577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74395" indent="-155634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94412" indent="-243549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537963" indent="-239038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555476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57872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10" indent="-166910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10" indent="-162400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908" indent="-162400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308" indent="-162400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706" indent="-162400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757294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10" indent="-166910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10" indent="-162400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908" indent="-162400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308" indent="-162400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706" indent="-162400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66003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775471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09965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757874" y="2096975"/>
            <a:ext cx="11530488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841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4" y="6454070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69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45993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757874" y="1869743"/>
            <a:ext cx="11530488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4" y="6454070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69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84233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4417" y="2096976"/>
            <a:ext cx="11764581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05913" marR="0" indent="-405913" algn="ctr" defTabSz="649461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3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1497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3" y="2590797"/>
            <a:ext cx="5203126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48110" indent="-166910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60000"/>
              <a:buFont typeface="Arial"/>
              <a:buChar char="•"/>
              <a:defRPr sz="2841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10510" indent="-162400">
              <a:lnSpc>
                <a:spcPct val="95000"/>
              </a:lnSpc>
              <a:spcBef>
                <a:spcPts val="639"/>
              </a:spcBef>
              <a:buClr>
                <a:schemeClr val="tx2"/>
              </a:buClr>
              <a:buSzPct val="60000"/>
              <a:buFont typeface="Arial"/>
              <a:buChar char="•"/>
              <a:defRPr sz="2558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572908" indent="-162400">
              <a:buClr>
                <a:schemeClr val="tx2"/>
              </a:buClr>
              <a:buSzPct val="60000"/>
              <a:buFont typeface="Arial"/>
              <a:buChar char="•"/>
              <a:defRPr sz="2273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735308" indent="-162400">
              <a:buClr>
                <a:schemeClr val="tx2"/>
              </a:buClr>
              <a:buSzPct val="60000"/>
              <a:buFont typeface="Arial"/>
              <a:buChar char="•"/>
              <a:defRPr sz="1989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897706" indent="-162400">
              <a:buClr>
                <a:schemeClr val="tx2"/>
              </a:buClr>
              <a:buSzPct val="60000"/>
              <a:buFont typeface="Arial"/>
              <a:buChar char="•"/>
              <a:defRPr sz="1705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531038"/>
            <a:ext cx="5237986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547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5070091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902227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09" userDrawn="1">
          <p15:clr>
            <a:srgbClr val="FBAE40"/>
          </p15:clr>
        </p15:guide>
        <p15:guide id="3" pos="369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595474" y="2578612"/>
            <a:ext cx="5438187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827430"/>
            <a:ext cx="5045716" cy="6315622"/>
          </a:xfrm>
          <a:prstGeom prst="rect">
            <a:avLst/>
          </a:prstGeom>
        </p:spPr>
        <p:txBody>
          <a:bodyPr lIns="0" rIns="0" anchor="ctr" anchorCtr="0"/>
          <a:lstStyle>
            <a:lvl1pPr marL="241344" indent="-24134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24798" algn="l"/>
              </a:tabLst>
              <a:defRPr sz="3410"/>
            </a:lvl1pPr>
            <a:lvl2pPr marL="491708" indent="-243598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410"/>
            </a:lvl2pPr>
            <a:lvl3pPr marL="649597" indent="-16691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841"/>
            </a:lvl3pPr>
            <a:lvl4pPr marL="816508" indent="-16691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2558"/>
            </a:lvl4pPr>
            <a:lvl5pPr marL="1057852" indent="-16014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55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56835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</p15:sldGuideLst>
    </p:ext>
  </p:extLs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595474" y="2578612"/>
            <a:ext cx="5438187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827430"/>
            <a:ext cx="5045716" cy="6315622"/>
          </a:xfrm>
          <a:prstGeom prst="rect">
            <a:avLst/>
          </a:prstGeom>
        </p:spPr>
        <p:txBody>
          <a:bodyPr lIns="0" rIns="0" anchor="ctr" anchorCtr="0"/>
          <a:lstStyle>
            <a:lvl1pPr marL="241344" indent="-24134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24798" algn="l"/>
              </a:tabLst>
              <a:defRPr sz="3410"/>
            </a:lvl1pPr>
            <a:lvl2pPr marL="491708" indent="-243598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410"/>
            </a:lvl2pPr>
            <a:lvl3pPr marL="649597" indent="-16691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841"/>
            </a:lvl3pPr>
            <a:lvl4pPr marL="816508" indent="-16691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2558"/>
            </a:lvl4pPr>
            <a:lvl5pPr marL="1057852" indent="-16014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55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69445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794332"/>
            <a:ext cx="5411666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794332"/>
            <a:ext cx="5045716" cy="6348720"/>
          </a:xfrm>
          <a:prstGeom prst="rect">
            <a:avLst/>
          </a:prstGeom>
        </p:spPr>
        <p:txBody>
          <a:bodyPr lIns="0" rIns="0"/>
          <a:lstStyle>
            <a:lvl1pPr marL="162400" indent="-162400">
              <a:lnSpc>
                <a:spcPct val="100000"/>
              </a:lnSpc>
              <a:buClr>
                <a:schemeClr val="tx1"/>
              </a:buClr>
              <a:buSzPct val="60000"/>
              <a:defRPr sz="2841"/>
            </a:lvl1pPr>
            <a:lvl2pPr marL="324798" indent="-162400">
              <a:lnSpc>
                <a:spcPct val="100000"/>
              </a:lnSpc>
              <a:buClr>
                <a:schemeClr val="tx1"/>
              </a:buClr>
              <a:buSzPct val="60000"/>
              <a:defRPr sz="2841"/>
            </a:lvl2pPr>
            <a:lvl3pPr marL="487198" indent="-162400">
              <a:lnSpc>
                <a:spcPct val="100000"/>
              </a:lnSpc>
              <a:buClr>
                <a:schemeClr val="tx1"/>
              </a:buClr>
              <a:buSzPct val="60000"/>
              <a:defRPr sz="2558"/>
            </a:lvl3pPr>
            <a:lvl4pPr marL="649597" indent="-175932">
              <a:lnSpc>
                <a:spcPct val="100000"/>
              </a:lnSpc>
              <a:buClr>
                <a:schemeClr val="tx1"/>
              </a:buClr>
              <a:buSzPct val="60000"/>
              <a:defRPr sz="2273"/>
            </a:lvl4pPr>
            <a:lvl5pPr marL="816508" indent="-166910">
              <a:lnSpc>
                <a:spcPct val="100000"/>
              </a:lnSpc>
              <a:buClr>
                <a:schemeClr val="tx1"/>
              </a:buClr>
              <a:buSzPct val="60000"/>
              <a:defRPr sz="227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1996" y="2582490"/>
            <a:ext cx="5411666" cy="4560561"/>
          </a:xfrm>
          <a:prstGeom prst="rect">
            <a:avLst/>
          </a:prstGeom>
        </p:spPr>
        <p:txBody>
          <a:bodyPr/>
          <a:lstStyle>
            <a:lvl1pPr marL="162400" indent="-162400">
              <a:buClr>
                <a:schemeClr val="tx2"/>
              </a:buClr>
              <a:buSzPct val="60000"/>
              <a:defRPr lang="en-US" sz="2841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iscoSans"/>
              </a:defRPr>
            </a:lvl1pPr>
            <a:lvl2pPr marL="324798" indent="-162400">
              <a:buClr>
                <a:schemeClr val="tx2"/>
              </a:buClr>
              <a:buSzPct val="60000"/>
              <a:defRPr sz="2841">
                <a:solidFill>
                  <a:schemeClr val="bg1"/>
                </a:solidFill>
              </a:defRPr>
            </a:lvl2pPr>
            <a:lvl3pPr marL="487198" indent="-162400">
              <a:buClr>
                <a:schemeClr val="tx2"/>
              </a:buClr>
              <a:buSzPct val="60000"/>
              <a:defRPr sz="2558">
                <a:solidFill>
                  <a:schemeClr val="bg1"/>
                </a:solidFill>
              </a:defRPr>
            </a:lvl3pPr>
            <a:lvl4pPr marL="649597" indent="-175932">
              <a:buClr>
                <a:schemeClr val="tx2"/>
              </a:buClr>
              <a:buSzPct val="60000"/>
              <a:defRPr sz="2273">
                <a:solidFill>
                  <a:schemeClr val="bg1"/>
                </a:solidFill>
              </a:defRPr>
            </a:lvl4pPr>
            <a:lvl5pPr marL="816508" indent="-166910">
              <a:buClr>
                <a:schemeClr val="tx2"/>
              </a:buClr>
              <a:buSzPct val="60000"/>
              <a:defRPr sz="2273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699802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802" userDrawn="1">
          <p15:clr>
            <a:srgbClr val="FBAE40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69" y="827429"/>
            <a:ext cx="5056995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31369" y="6320468"/>
            <a:ext cx="5056995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98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678705" y="7398168"/>
            <a:ext cx="406808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664873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76143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69" y="827429"/>
            <a:ext cx="5056995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2" y="7398168"/>
            <a:ext cx="4637022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09858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186967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32600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07547" y="0"/>
            <a:ext cx="6484552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687969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70349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7231369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2" y="7398168"/>
            <a:ext cx="451813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lvl="0" defTabSz="867755" fontAlgn="auto">
              <a:spcBef>
                <a:spcPts val="0"/>
              </a:spcBef>
              <a:spcAft>
                <a:spcPts val="0"/>
              </a:spcAft>
            </a:pPr>
            <a:r>
              <a:rPr lang="en-US" sz="853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82534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7231369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84081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84550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43EF34-8CED-6545-9D50-D7D58A8138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1826" y="3603915"/>
            <a:ext cx="4708449" cy="79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2758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FBAB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map&#10;&#10;Description automatically generated">
            <a:extLst>
              <a:ext uri="{FF2B5EF4-FFF2-40B4-BE49-F238E27FC236}">
                <a16:creationId xmlns:a16="http://schemas.microsoft.com/office/drawing/2014/main" id="{6A99C235-028F-A649-A6B7-8769E86A2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" y="0"/>
            <a:ext cx="12978567" cy="8002588"/>
          </a:xfrm>
          <a:prstGeom prst="rect">
            <a:avLst/>
          </a:prstGeom>
        </p:spPr>
      </p:pic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72216" y="6801655"/>
            <a:ext cx="682501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39" b="1" i="0" kern="1200" dirty="0" smtClean="0">
                <a:solidFill>
                  <a:schemeClr val="bg2">
                    <a:lumMod val="95000"/>
                  </a:schemeClr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r>
              <a:rPr lang="es-ES"/>
              <a:t>Guía para las Academias Cisco e Instructores</a:t>
            </a:r>
          </a:p>
        </p:txBody>
      </p:sp>
    </p:spTree>
    <p:extLst>
      <p:ext uri="{BB962C8B-B14F-4D97-AF65-F5344CB8AC3E}">
        <p14:creationId xmlns:p14="http://schemas.microsoft.com/office/powerpoint/2010/main" val="1502499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58233CC-CA47-3842-944B-E605F64CE0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42" y="0"/>
            <a:ext cx="12976158" cy="7992768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7" y="6019282"/>
            <a:ext cx="8640832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273" b="0" i="0">
                <a:solidFill>
                  <a:schemeClr val="tx2">
                    <a:lumMod val="75000"/>
                  </a:schemeClr>
                </a:solidFill>
                <a:latin typeface="+mn-lt"/>
                <a:cs typeface="CiscoSansTT ExtraLight"/>
              </a:defRPr>
            </a:lvl1pPr>
            <a:lvl2pPr marL="487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7" y="6392685"/>
            <a:ext cx="8640832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7" y="6766087"/>
            <a:ext cx="8640832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4" y="4996605"/>
            <a:ext cx="8647293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tx2">
                    <a:lumMod val="75000"/>
                  </a:schemeClr>
                </a:solidFill>
                <a:latin typeface="+mj-lt"/>
                <a:cs typeface="CiscoSansTT ExtraLight"/>
              </a:defRPr>
            </a:lvl1pPr>
            <a:lvl2pPr marL="433038" indent="0">
              <a:buNone/>
              <a:defRPr/>
            </a:lvl2pPr>
            <a:lvl3pPr marL="607258" indent="0">
              <a:buNone/>
              <a:defRPr/>
            </a:lvl3pPr>
            <a:lvl4pPr marL="734127" indent="0">
              <a:buNone/>
              <a:defRPr/>
            </a:lvl4pPr>
            <a:lvl5pPr marL="854224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3" y="4107447"/>
            <a:ext cx="8686378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tx2">
                    <a:lumMod val="75000"/>
                  </a:schemeClr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320C5F-0F53-6842-A11F-92876CF58F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264" y="565181"/>
            <a:ext cx="3011082" cy="83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1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794332"/>
            <a:ext cx="5411666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794332"/>
            <a:ext cx="5045716" cy="6348720"/>
          </a:xfrm>
          <a:prstGeom prst="rect">
            <a:avLst/>
          </a:prstGeom>
        </p:spPr>
        <p:txBody>
          <a:bodyPr lIns="0" rIns="0"/>
          <a:lstStyle>
            <a:lvl1pPr marL="162400" indent="-162400">
              <a:lnSpc>
                <a:spcPct val="100000"/>
              </a:lnSpc>
              <a:buClr>
                <a:schemeClr val="tx1"/>
              </a:buClr>
              <a:buSzPct val="60000"/>
              <a:defRPr sz="2841"/>
            </a:lvl1pPr>
            <a:lvl2pPr marL="324798" indent="-162400">
              <a:lnSpc>
                <a:spcPct val="100000"/>
              </a:lnSpc>
              <a:buClr>
                <a:schemeClr val="tx1"/>
              </a:buClr>
              <a:buSzPct val="60000"/>
              <a:defRPr sz="2841"/>
            </a:lvl2pPr>
            <a:lvl3pPr marL="487198" indent="-162400">
              <a:lnSpc>
                <a:spcPct val="100000"/>
              </a:lnSpc>
              <a:buClr>
                <a:schemeClr val="tx1"/>
              </a:buClr>
              <a:buSzPct val="60000"/>
              <a:defRPr sz="2558"/>
            </a:lvl3pPr>
            <a:lvl4pPr marL="649597" indent="-175932">
              <a:lnSpc>
                <a:spcPct val="100000"/>
              </a:lnSpc>
              <a:buClr>
                <a:schemeClr val="tx1"/>
              </a:buClr>
              <a:buSzPct val="60000"/>
              <a:defRPr sz="2273"/>
            </a:lvl4pPr>
            <a:lvl5pPr marL="816508" indent="-166910">
              <a:lnSpc>
                <a:spcPct val="100000"/>
              </a:lnSpc>
              <a:buClr>
                <a:schemeClr val="tx1"/>
              </a:buClr>
              <a:buSzPct val="60000"/>
              <a:defRPr sz="227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1996" y="2582490"/>
            <a:ext cx="5411666" cy="4560561"/>
          </a:xfrm>
          <a:prstGeom prst="rect">
            <a:avLst/>
          </a:prstGeom>
        </p:spPr>
        <p:txBody>
          <a:bodyPr/>
          <a:lstStyle>
            <a:lvl1pPr marL="162400" indent="-162400">
              <a:buClr>
                <a:schemeClr val="tx2"/>
              </a:buClr>
              <a:buSzPct val="60000"/>
              <a:defRPr lang="en-US" sz="2841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1pPr>
            <a:lvl2pPr marL="324798" indent="-162400">
              <a:buClr>
                <a:schemeClr val="tx2"/>
              </a:buClr>
              <a:buSzPct val="60000"/>
              <a:defRPr sz="2841">
                <a:solidFill>
                  <a:schemeClr val="bg1">
                    <a:lumMod val="75000"/>
                  </a:schemeClr>
                </a:solidFill>
              </a:defRPr>
            </a:lvl2pPr>
            <a:lvl3pPr marL="487198" indent="-162400">
              <a:buClr>
                <a:schemeClr val="tx2"/>
              </a:buClr>
              <a:buSzPct val="60000"/>
              <a:defRPr sz="2558">
                <a:solidFill>
                  <a:schemeClr val="bg1">
                    <a:lumMod val="75000"/>
                  </a:schemeClr>
                </a:solidFill>
              </a:defRPr>
            </a:lvl3pPr>
            <a:lvl4pPr marL="649597" indent="-175932">
              <a:buClr>
                <a:schemeClr val="tx2"/>
              </a:buClr>
              <a:buSzPct val="60000"/>
              <a:defRPr sz="2273">
                <a:solidFill>
                  <a:schemeClr val="bg1">
                    <a:lumMod val="75000"/>
                  </a:schemeClr>
                </a:solidFill>
              </a:defRPr>
            </a:lvl4pPr>
            <a:lvl5pPr marL="816508" indent="-166910">
              <a:buClr>
                <a:schemeClr val="tx2"/>
              </a:buClr>
              <a:buSzPct val="60000"/>
              <a:defRPr sz="2273"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70551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802" userDrawn="1">
          <p15:clr>
            <a:srgbClr val="FBAE40"/>
          </p15:clr>
        </p15:guide>
      </p15:sldGuideLst>
    </p:ext>
  </p:extLs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5213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&#10;&#10;Description automatically generated">
            <a:extLst>
              <a:ext uri="{FF2B5EF4-FFF2-40B4-BE49-F238E27FC236}">
                <a16:creationId xmlns:a16="http://schemas.microsoft.com/office/drawing/2014/main" id="{DA442B17-5BC4-4341-8365-3CC7AA8D66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19" y="-9178"/>
            <a:ext cx="13008340" cy="802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18791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5190139-754E-6549-B828-FBD7C3D33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19" y="-9178"/>
            <a:ext cx="13008340" cy="802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02767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rgbClr val="FBAB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  <p:pic>
        <p:nvPicPr>
          <p:cNvPr id="8" name="Picture 7" descr="Icon&#10;&#10;Description automatically generated with low confidence">
            <a:extLst>
              <a:ext uri="{FF2B5EF4-FFF2-40B4-BE49-F238E27FC236}">
                <a16:creationId xmlns:a16="http://schemas.microsoft.com/office/drawing/2014/main" id="{60FD13CC-56BF-4845-91CD-0E5DBD223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" y="0"/>
            <a:ext cx="12978567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42927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losing Slide">
    <p:bg>
      <p:bgPr>
        <a:solidFill>
          <a:srgbClr val="FBAB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rgbClr val="FBAB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66420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7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70467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51277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81" indent="-243587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1pPr>
            <a:lvl2pPr marL="649565" indent="-234566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2pPr>
            <a:lvl3pPr marL="974347" indent="-155624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3pPr>
            <a:lvl4pPr marL="1294347" indent="-243538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4pPr>
            <a:lvl5pPr marL="1537885" indent="-239026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410685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31579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gue_for ev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8486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69" y="827429"/>
            <a:ext cx="5056995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31369" y="6320468"/>
            <a:ext cx="5056995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98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678705" y="7398168"/>
            <a:ext cx="406808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39482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map&#10;&#10;Description automatically generated">
            <a:extLst>
              <a:ext uri="{FF2B5EF4-FFF2-40B4-BE49-F238E27FC236}">
                <a16:creationId xmlns:a16="http://schemas.microsoft.com/office/drawing/2014/main" id="{6A99C235-028F-A649-A6B7-8769E86A2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" y="0"/>
            <a:ext cx="12978567" cy="8002588"/>
          </a:xfrm>
          <a:prstGeom prst="rect">
            <a:avLst/>
          </a:prstGeom>
        </p:spPr>
      </p:pic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72216" y="6801655"/>
            <a:ext cx="682501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39" b="1" i="0" kern="1200" dirty="0" smtClean="0">
                <a:solidFill>
                  <a:schemeClr val="bg2">
                    <a:lumMod val="95000"/>
                  </a:schemeClr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r>
              <a:rPr lang="es-ES"/>
              <a:t>Guía para las Academias Cisco e Instructores</a:t>
            </a:r>
          </a:p>
        </p:txBody>
      </p:sp>
    </p:spTree>
    <p:extLst>
      <p:ext uri="{BB962C8B-B14F-4D97-AF65-F5344CB8AC3E}">
        <p14:creationId xmlns:p14="http://schemas.microsoft.com/office/powerpoint/2010/main" val="403918583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8" y="6000563"/>
            <a:ext cx="11787831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558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48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8" y="6336525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8" y="6766089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5" y="4735516"/>
            <a:ext cx="11796646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433028" indent="0">
              <a:buNone/>
              <a:defRPr/>
            </a:lvl2pPr>
            <a:lvl3pPr marL="607244" indent="0">
              <a:buNone/>
              <a:defRPr/>
            </a:lvl3pPr>
            <a:lvl4pPr marL="734108" indent="0">
              <a:buNone/>
              <a:defRPr/>
            </a:lvl4pPr>
            <a:lvl5pPr marL="854203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2" y="3846357"/>
            <a:ext cx="1184996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/>
        </p:nvSpPr>
        <p:spPr bwMode="auto">
          <a:xfrm>
            <a:off x="667076" y="608826"/>
            <a:ext cx="1130313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72052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64603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79103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776187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883328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2100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10508" y="6146850"/>
            <a:ext cx="11564322" cy="694485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121"/>
              </a:lnSpc>
              <a:spcBef>
                <a:spcPts val="0"/>
              </a:spcBef>
              <a:buNone/>
              <a:defRPr sz="3410" i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4258270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3215402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7651" y="4752418"/>
            <a:ext cx="11884186" cy="75706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4547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971701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6857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3589632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" y="0"/>
            <a:ext cx="1291992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678704" y="7398170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634" y="374391"/>
            <a:ext cx="1204921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132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365132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tx2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69" y="827429"/>
            <a:ext cx="5056995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2" y="7398168"/>
            <a:ext cx="4637022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42764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90" indent="-243594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49581" indent="-234571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74370" indent="-155628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94380" indent="-243543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537924" indent="-239032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05987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57872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757294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31233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56983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423122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757874" y="2096976"/>
            <a:ext cx="11530488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841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954438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757874" y="1869745"/>
            <a:ext cx="11530488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05526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4417" y="2096978"/>
            <a:ext cx="11764581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05903" marR="0" indent="-405903" algn="ctr" defTabSz="64944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39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1497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3" y="2590799"/>
            <a:ext cx="5203126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60000"/>
              <a:buFont typeface="Arial"/>
              <a:buChar char="•"/>
              <a:defRPr sz="2841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2"/>
              </a:buClr>
              <a:buSzPct val="60000"/>
              <a:buFont typeface="Arial"/>
              <a:buChar char="•"/>
              <a:defRPr sz="2558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572894" indent="-162395">
              <a:buClr>
                <a:schemeClr val="tx2"/>
              </a:buClr>
              <a:buSzPct val="60000"/>
              <a:buFont typeface="Arial"/>
              <a:buChar char="•"/>
              <a:defRPr sz="2273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735290" indent="-162395">
              <a:buClr>
                <a:schemeClr val="tx2"/>
              </a:buClr>
              <a:buSzPct val="60000"/>
              <a:buFont typeface="Arial"/>
              <a:buChar char="•"/>
              <a:defRPr sz="1989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897685" indent="-162395">
              <a:buClr>
                <a:schemeClr val="tx2"/>
              </a:buClr>
              <a:buSzPct val="60000"/>
              <a:buFont typeface="Arial"/>
              <a:buChar char="•"/>
              <a:defRPr sz="1705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531041"/>
            <a:ext cx="5237986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547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4" y="7398170"/>
            <a:ext cx="5070091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33796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09" userDrawn="1">
          <p15:clr>
            <a:srgbClr val="FBAE40"/>
          </p15:clr>
        </p15:guide>
        <p15:guide id="3" pos="3691" userDrawn="1">
          <p15:clr>
            <a:srgbClr val="FBAE40"/>
          </p15:clr>
        </p15:guide>
      </p15:sldGuideLst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595475" y="2578612"/>
            <a:ext cx="5438187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827430"/>
            <a:ext cx="5045716" cy="6315622"/>
          </a:xfrm>
          <a:prstGeom prst="rect">
            <a:avLst/>
          </a:prstGeom>
        </p:spPr>
        <p:txBody>
          <a:bodyPr lIns="0" rIns="0" anchor="ctr" anchorCtr="0"/>
          <a:lstStyle>
            <a:lvl1pPr marL="241339" indent="-241339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24790" algn="l"/>
              </a:tabLst>
              <a:defRPr sz="3410"/>
            </a:lvl1pPr>
            <a:lvl2pPr marL="491698" indent="-24359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410"/>
            </a:lvl2pPr>
            <a:lvl3pPr marL="649581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841"/>
            </a:lvl3pPr>
            <a:lvl4pPr marL="816487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2558"/>
            </a:lvl4pPr>
            <a:lvl5pPr marL="1057825" indent="-16014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55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ltGray">
          <a:xfrm>
            <a:off x="678704" y="7398170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537014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</p15:sldGuideLst>
    </p:ext>
  </p:extLs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794332"/>
            <a:ext cx="5411666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794332"/>
            <a:ext cx="5045716" cy="6348720"/>
          </a:xfrm>
          <a:prstGeom prst="rect">
            <a:avLst/>
          </a:prstGeom>
        </p:spPr>
        <p:txBody>
          <a:bodyPr lIns="0" rIns="0"/>
          <a:lstStyle>
            <a:lvl1pPr marL="162395" indent="-162395">
              <a:lnSpc>
                <a:spcPct val="100000"/>
              </a:lnSpc>
              <a:buClr>
                <a:schemeClr val="tx1"/>
              </a:buClr>
              <a:buSzPct val="60000"/>
              <a:defRPr sz="2841"/>
            </a:lvl1pPr>
            <a:lvl2pPr marL="324790" indent="-162395">
              <a:lnSpc>
                <a:spcPct val="100000"/>
              </a:lnSpc>
              <a:buClr>
                <a:schemeClr val="tx1"/>
              </a:buClr>
              <a:buSzPct val="60000"/>
              <a:defRPr sz="2841"/>
            </a:lvl2pPr>
            <a:lvl3pPr marL="487186" indent="-162395">
              <a:lnSpc>
                <a:spcPct val="100000"/>
              </a:lnSpc>
              <a:buClr>
                <a:schemeClr val="tx1"/>
              </a:buClr>
              <a:buSzPct val="60000"/>
              <a:defRPr sz="2558"/>
            </a:lvl3pPr>
            <a:lvl4pPr marL="649581" indent="-175927">
              <a:lnSpc>
                <a:spcPct val="100000"/>
              </a:lnSpc>
              <a:buClr>
                <a:schemeClr val="tx1"/>
              </a:buClr>
              <a:buSzPct val="60000"/>
              <a:defRPr sz="2273"/>
            </a:lvl4pPr>
            <a:lvl5pPr marL="816487" indent="-166906">
              <a:lnSpc>
                <a:spcPct val="100000"/>
              </a:lnSpc>
              <a:buClr>
                <a:schemeClr val="tx1"/>
              </a:buClr>
              <a:buSzPct val="60000"/>
              <a:defRPr sz="227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1997" y="2582492"/>
            <a:ext cx="5411666" cy="4560561"/>
          </a:xfrm>
          <a:prstGeom prst="rect">
            <a:avLst/>
          </a:prstGeom>
        </p:spPr>
        <p:txBody>
          <a:bodyPr/>
          <a:lstStyle>
            <a:lvl1pPr marL="162395" indent="-162395">
              <a:buClr>
                <a:schemeClr val="tx2"/>
              </a:buClr>
              <a:buSzPct val="60000"/>
              <a:defRPr lang="en-US" sz="2841" kern="1200" dirty="0" smtClean="0">
                <a:solidFill>
                  <a:schemeClr val="tx2"/>
                </a:solidFill>
                <a:latin typeface="+mn-lt"/>
                <a:ea typeface="ＭＳ Ｐゴシック" charset="0"/>
                <a:cs typeface="CiscoSans"/>
              </a:defRPr>
            </a:lvl1pPr>
            <a:lvl2pPr marL="324790" indent="-162395">
              <a:buClr>
                <a:schemeClr val="tx2"/>
              </a:buClr>
              <a:buSzPct val="60000"/>
              <a:defRPr sz="2841">
                <a:solidFill>
                  <a:schemeClr val="tx2"/>
                </a:solidFill>
              </a:defRPr>
            </a:lvl2pPr>
            <a:lvl3pPr marL="487186" indent="-162395">
              <a:buClr>
                <a:schemeClr val="tx2"/>
              </a:buClr>
              <a:buSzPct val="60000"/>
              <a:defRPr sz="2558">
                <a:solidFill>
                  <a:schemeClr val="tx2"/>
                </a:solidFill>
              </a:defRPr>
            </a:lvl3pPr>
            <a:lvl4pPr marL="649581" indent="-175927">
              <a:buClr>
                <a:schemeClr val="tx2"/>
              </a:buClr>
              <a:buSzPct val="60000"/>
              <a:defRPr sz="2273">
                <a:solidFill>
                  <a:schemeClr val="tx2"/>
                </a:solidFill>
              </a:defRPr>
            </a:lvl4pPr>
            <a:lvl5pPr marL="816487" indent="-166906">
              <a:buClr>
                <a:schemeClr val="tx2"/>
              </a:buClr>
              <a:buSzPct val="60000"/>
              <a:defRPr sz="2273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72824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80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186967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4465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94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29"/>
            <a:ext cx="5056995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31370" y="6320470"/>
            <a:ext cx="5056995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98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678705" y="7398171"/>
            <a:ext cx="406808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02375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76144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31"/>
            <a:ext cx="5056995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2" y="7398171"/>
            <a:ext cx="4637022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79135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5" y="7398171"/>
            <a:ext cx="4186967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94260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07550" y="0"/>
            <a:ext cx="6484552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4" y="7398171"/>
            <a:ext cx="4687969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27483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5" y="7398171"/>
            <a:ext cx="451813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82951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4" y="7398170"/>
            <a:ext cx="484081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34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34526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55461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  <p:pic>
        <p:nvPicPr>
          <p:cNvPr id="8" name="Picture 7" descr="Icon&#10;&#10;Description automatically generated with low confidence">
            <a:extLst>
              <a:ext uri="{FF2B5EF4-FFF2-40B4-BE49-F238E27FC236}">
                <a16:creationId xmlns:a16="http://schemas.microsoft.com/office/drawing/2014/main" id="{60FD13CC-56BF-4845-91CD-0E5DBD223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" y="0"/>
            <a:ext cx="12978567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1452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rgbClr val="FBAB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42538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29C4F9-09FA-4F61-9403-7E1EE5A81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3996CE-67DD-48C3-A146-B4A22550A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087B5B-FAB4-4F6F-8C1D-42A6E70F2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CF2B7-2D78-4E8E-96B2-EB0E479D6F6D}" type="datetimeFigureOut">
              <a:rPr lang="es-CO" smtClean="0"/>
              <a:t>7/01/25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C22BD8-C6F7-4DB7-AA68-7729AEACA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E89641-0F7E-48AC-9BED-C85127631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8CD0-F9EE-4C18-81D7-167BA89B6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95050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07547" y="0"/>
            <a:ext cx="6484552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687969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38180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map&#10;&#10;Description automatically generated">
            <a:extLst>
              <a:ext uri="{FF2B5EF4-FFF2-40B4-BE49-F238E27FC236}">
                <a16:creationId xmlns:a16="http://schemas.microsoft.com/office/drawing/2014/main" id="{6A99C235-028F-A649-A6B7-8769E86A20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" y="0"/>
            <a:ext cx="12978567" cy="8002588"/>
          </a:xfrm>
          <a:prstGeom prst="rect">
            <a:avLst/>
          </a:prstGeom>
        </p:spPr>
      </p:pic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472216" y="6801657"/>
            <a:ext cx="6825018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39" b="1" i="0" kern="1200" dirty="0" smtClean="0">
                <a:solidFill>
                  <a:schemeClr val="bg2">
                    <a:lumMod val="95000"/>
                  </a:schemeClr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r>
              <a:rPr lang="es-ES"/>
              <a:t>Guía para las Academias Cisco e Instructores</a:t>
            </a:r>
          </a:p>
        </p:txBody>
      </p:sp>
    </p:spTree>
    <p:extLst>
      <p:ext uri="{BB962C8B-B14F-4D97-AF65-F5344CB8AC3E}">
        <p14:creationId xmlns:p14="http://schemas.microsoft.com/office/powerpoint/2010/main" val="21998576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8" y="6000564"/>
            <a:ext cx="11787831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558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487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6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8" y="6336527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8" y="6766091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6" y="4735518"/>
            <a:ext cx="11796646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433017" indent="0">
              <a:buNone/>
              <a:defRPr/>
            </a:lvl2pPr>
            <a:lvl3pPr marL="607228" indent="0">
              <a:buNone/>
              <a:defRPr/>
            </a:lvl3pPr>
            <a:lvl4pPr marL="734090" indent="0">
              <a:buNone/>
              <a:defRPr/>
            </a:lvl4pPr>
            <a:lvl5pPr marL="854182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3" y="3846357"/>
            <a:ext cx="1184996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/>
        </p:nvSpPr>
        <p:spPr bwMode="auto">
          <a:xfrm>
            <a:off x="667076" y="608827"/>
            <a:ext cx="1130313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6901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4802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220110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26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5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0" indent="-568252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0058483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26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5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0" indent="-568252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216116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2100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10508" y="6146850"/>
            <a:ext cx="11564322" cy="694485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121"/>
              </a:lnSpc>
              <a:spcBef>
                <a:spcPts val="0"/>
              </a:spcBef>
              <a:buNone/>
              <a:defRPr sz="3410" i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515201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3215402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7651" y="4752418"/>
            <a:ext cx="11884186" cy="75706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4547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664843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6857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0630207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" y="0"/>
            <a:ext cx="1291992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678704" y="7398171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634" y="374392"/>
            <a:ext cx="1204921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132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115345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7231369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2" y="7398168"/>
            <a:ext cx="451813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01836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81" indent="-243587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49565" indent="-234566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74347" indent="-155624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94347" indent="-243538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537885" indent="-239026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439212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57872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099" indent="-166902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489" indent="-162390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80" indent="-162390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70" indent="-162390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61" indent="-162390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757294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099" indent="-166902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489" indent="-162390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80" indent="-162390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70" indent="-162390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61" indent="-162390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944756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107314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99112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757874" y="2096979"/>
            <a:ext cx="11530488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841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3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26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26346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757874" y="1869747"/>
            <a:ext cx="11530488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3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26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36784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4417" y="2096980"/>
            <a:ext cx="11764581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05893" marR="0" indent="-405893" algn="ctr" defTabSz="6494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19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1496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3" y="2590799"/>
            <a:ext cx="5203126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48099" indent="-166902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60000"/>
              <a:buFont typeface="Arial"/>
              <a:buChar char="•"/>
              <a:defRPr sz="2841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10489" indent="-162390">
              <a:lnSpc>
                <a:spcPct val="95000"/>
              </a:lnSpc>
              <a:spcBef>
                <a:spcPts val="639"/>
              </a:spcBef>
              <a:buClr>
                <a:schemeClr val="tx2"/>
              </a:buClr>
              <a:buSzPct val="60000"/>
              <a:buFont typeface="Arial"/>
              <a:buChar char="•"/>
              <a:defRPr sz="2558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572880" indent="-162390">
              <a:buClr>
                <a:schemeClr val="tx2"/>
              </a:buClr>
              <a:buSzPct val="60000"/>
              <a:buFont typeface="Arial"/>
              <a:buChar char="•"/>
              <a:defRPr sz="2273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735270" indent="-162390">
              <a:buClr>
                <a:schemeClr val="tx2"/>
              </a:buClr>
              <a:buSzPct val="60000"/>
              <a:buFont typeface="Arial"/>
              <a:buChar char="•"/>
              <a:defRPr sz="1989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897661" indent="-162390">
              <a:buClr>
                <a:schemeClr val="tx2"/>
              </a:buClr>
              <a:buSzPct val="60000"/>
              <a:buFont typeface="Arial"/>
              <a:buChar char="•"/>
              <a:defRPr sz="1705" b="0" i="0">
                <a:solidFill>
                  <a:schemeClr val="tx2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2000" y="531043"/>
            <a:ext cx="5237986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547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4" y="7398171"/>
            <a:ext cx="5070091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8876360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09" userDrawn="1">
          <p15:clr>
            <a:srgbClr val="FBAE40"/>
          </p15:clr>
        </p15:guide>
        <p15:guide id="3" pos="3691" userDrawn="1">
          <p15:clr>
            <a:srgbClr val="FBAE40"/>
          </p15:clr>
        </p15:guide>
      </p15:sldGuideLst>
    </p:ext>
  </p:extLs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595478" y="2578612"/>
            <a:ext cx="5438187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09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50" y="827430"/>
            <a:ext cx="5045716" cy="6315622"/>
          </a:xfrm>
          <a:prstGeom prst="rect">
            <a:avLst/>
          </a:prstGeom>
        </p:spPr>
        <p:txBody>
          <a:bodyPr lIns="0" rIns="0" anchor="ctr" anchorCtr="0"/>
          <a:lstStyle>
            <a:lvl1pPr marL="241333" indent="-241333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24781" algn="l"/>
              </a:tabLst>
              <a:defRPr sz="3410"/>
            </a:lvl1pPr>
            <a:lvl2pPr marL="491685" indent="-243587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410"/>
            </a:lvl2pPr>
            <a:lvl3pPr marL="649565" indent="-16690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841"/>
            </a:lvl3pPr>
            <a:lvl4pPr marL="816467" indent="-166902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2558"/>
            </a:lvl4pPr>
            <a:lvl5pPr marL="1057800" indent="-160135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55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ltGray">
          <a:xfrm>
            <a:off x="678704" y="7398171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108370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</p15:sldGuideLst>
    </p:ext>
  </p:extLs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794332"/>
            <a:ext cx="5411666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97209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50" y="794332"/>
            <a:ext cx="5045716" cy="6348720"/>
          </a:xfrm>
          <a:prstGeom prst="rect">
            <a:avLst/>
          </a:prstGeom>
        </p:spPr>
        <p:txBody>
          <a:bodyPr lIns="0" rIns="0"/>
          <a:lstStyle>
            <a:lvl1pPr marL="162390" indent="-162390">
              <a:lnSpc>
                <a:spcPct val="100000"/>
              </a:lnSpc>
              <a:buClr>
                <a:schemeClr val="tx1"/>
              </a:buClr>
              <a:buSzPct val="60000"/>
              <a:defRPr sz="2841"/>
            </a:lvl1pPr>
            <a:lvl2pPr marL="324781" indent="-162390">
              <a:lnSpc>
                <a:spcPct val="100000"/>
              </a:lnSpc>
              <a:buClr>
                <a:schemeClr val="tx1"/>
              </a:buClr>
              <a:buSzPct val="60000"/>
              <a:defRPr sz="2841"/>
            </a:lvl2pPr>
            <a:lvl3pPr marL="487175" indent="-162390">
              <a:lnSpc>
                <a:spcPct val="100000"/>
              </a:lnSpc>
              <a:buClr>
                <a:schemeClr val="tx1"/>
              </a:buClr>
              <a:buSzPct val="60000"/>
              <a:defRPr sz="2558"/>
            </a:lvl3pPr>
            <a:lvl4pPr marL="649565" indent="-175924">
              <a:lnSpc>
                <a:spcPct val="100000"/>
              </a:lnSpc>
              <a:buClr>
                <a:schemeClr val="tx1"/>
              </a:buClr>
              <a:buSzPct val="60000"/>
              <a:defRPr sz="2273"/>
            </a:lvl4pPr>
            <a:lvl5pPr marL="816467" indent="-166902">
              <a:lnSpc>
                <a:spcPct val="100000"/>
              </a:lnSpc>
              <a:buClr>
                <a:schemeClr val="tx1"/>
              </a:buClr>
              <a:buSzPct val="60000"/>
              <a:defRPr sz="227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1997" y="2582492"/>
            <a:ext cx="5411666" cy="4560561"/>
          </a:xfrm>
          <a:prstGeom prst="rect">
            <a:avLst/>
          </a:prstGeom>
        </p:spPr>
        <p:txBody>
          <a:bodyPr/>
          <a:lstStyle>
            <a:lvl1pPr marL="162390" indent="-162390">
              <a:buClr>
                <a:schemeClr val="tx2"/>
              </a:buClr>
              <a:buSzPct val="60000"/>
              <a:defRPr lang="en-US" sz="2841" kern="1200" dirty="0" smtClean="0">
                <a:solidFill>
                  <a:schemeClr val="tx2"/>
                </a:solidFill>
                <a:latin typeface="+mn-lt"/>
                <a:ea typeface="ＭＳ Ｐゴシック" charset="0"/>
                <a:cs typeface="CiscoSans"/>
              </a:defRPr>
            </a:lvl1pPr>
            <a:lvl2pPr marL="324781" indent="-162390">
              <a:buClr>
                <a:schemeClr val="tx2"/>
              </a:buClr>
              <a:buSzPct val="60000"/>
              <a:defRPr sz="2841">
                <a:solidFill>
                  <a:schemeClr val="tx2"/>
                </a:solidFill>
              </a:defRPr>
            </a:lvl2pPr>
            <a:lvl3pPr marL="487175" indent="-162390">
              <a:buClr>
                <a:schemeClr val="tx2"/>
              </a:buClr>
              <a:buSzPct val="60000"/>
              <a:defRPr sz="2558">
                <a:solidFill>
                  <a:schemeClr val="tx2"/>
                </a:solidFill>
              </a:defRPr>
            </a:lvl3pPr>
            <a:lvl4pPr marL="649565" indent="-175924">
              <a:buClr>
                <a:schemeClr val="tx2"/>
              </a:buClr>
              <a:buSzPct val="60000"/>
              <a:defRPr sz="2273">
                <a:solidFill>
                  <a:schemeClr val="tx2"/>
                </a:solidFill>
              </a:defRPr>
            </a:lvl4pPr>
            <a:lvl5pPr marL="816467" indent="-166902">
              <a:buClr>
                <a:schemeClr val="tx2"/>
              </a:buClr>
              <a:buSzPct val="60000"/>
              <a:defRPr sz="2273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7" y="7398173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21827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80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7231369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84081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91378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943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9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09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3" y="827429"/>
            <a:ext cx="5056995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31373" y="6320472"/>
            <a:ext cx="5056995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98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678706" y="7398173"/>
            <a:ext cx="406808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896621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76144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09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3" y="827431"/>
            <a:ext cx="5056995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2" y="7398173"/>
            <a:ext cx="4637022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46956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9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09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7" y="7398173"/>
            <a:ext cx="4186967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728954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9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09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07552" y="0"/>
            <a:ext cx="6484552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4" y="7398173"/>
            <a:ext cx="4687969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49877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9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09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7231373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5" y="7398173"/>
            <a:ext cx="451813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35864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9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093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7231373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ltGray">
          <a:xfrm>
            <a:off x="678707" y="7398171"/>
            <a:ext cx="484081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12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20726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91" y="3312559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59641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91" y="3312559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  <p:pic>
        <p:nvPicPr>
          <p:cNvPr id="8" name="Picture 7" descr="Icon&#10;&#10;Description automatically generated with low confidence">
            <a:extLst>
              <a:ext uri="{FF2B5EF4-FFF2-40B4-BE49-F238E27FC236}">
                <a16:creationId xmlns:a16="http://schemas.microsoft.com/office/drawing/2014/main" id="{60FD13CC-56BF-4845-91CD-0E5DBD223A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" y="0"/>
            <a:ext cx="12978567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673011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rgbClr val="FBAB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/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91" y="3312559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5393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 b="0" i="0">
              <a:solidFill>
                <a:schemeClr val="bg1"/>
              </a:solidFill>
              <a:latin typeface="CiscoSansTT ExtraLight" panose="020B03030202010203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646AED-DCC6-4FCF-99ED-C190DB3135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" y="0"/>
            <a:ext cx="12989566" cy="800258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0" y="1424252"/>
            <a:ext cx="8328588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8507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098F9D-1121-3D42-8845-722C8B659D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992100" cy="8002588"/>
          </a:xfrm>
          <a:prstGeom prst="rect">
            <a:avLst/>
          </a:prstGeom>
        </p:spPr>
      </p:pic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5346587" y="3312556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759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 b="0" i="0">
              <a:solidFill>
                <a:schemeClr val="tx2"/>
              </a:solidFill>
              <a:latin typeface="CiscoSansTT ExtraLight" panose="020B03030202010203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25B577-5389-49AE-99BA-0ED3A08A03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" y="0"/>
            <a:ext cx="12989566" cy="800258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0" y="1424252"/>
            <a:ext cx="8328588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CiscoSansTT ExtraLight" panose="020B0303020201020303" pitchFamily="34" charset="0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58994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xmlns:c15="http://schemas.microsoft.com/office/drawing/2012/chart" xmlns:c="http://schemas.openxmlformats.org/drawingml/2006/chart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8643763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8" b="0" i="0">
              <a:latin typeface="CiscoSansTT ExtraLight" panose="020B0303020201020303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 sz="2558">
              <a:solidFill>
                <a:schemeClr val="tx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4AE74D-CDE6-40A2-8C76-85951C3AF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" y="0"/>
            <a:ext cx="12989575" cy="800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1816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gue Midn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0E683ED-333E-71AE-8D5B-04FB014DED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7006" y="3255265"/>
            <a:ext cx="10903620" cy="743755"/>
          </a:xfrm>
          <a:prstGeom prst="rect">
            <a:avLst/>
          </a:prstGeom>
        </p:spPr>
        <p:txBody>
          <a:bodyPr lIns="45720" tIns="45720" rIns="45720" bIns="45720" anchor="b"/>
          <a:lstStyle>
            <a:lvl1pPr marL="0" indent="0" algn="l">
              <a:lnSpc>
                <a:spcPts val="5115"/>
              </a:lnSpc>
              <a:buFont typeface="Arial" panose="020B0604020202020204" pitchFamily="34" charset="0"/>
              <a:buNone/>
              <a:defRPr sz="4688" b="0" i="0" spc="0" baseline="0">
                <a:solidFill>
                  <a:schemeClr val="accent1"/>
                </a:solidFill>
                <a:latin typeface="+mj-lt"/>
                <a:cs typeface="CiscoSansTT ExtraLight" panose="020B0303020201020303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4407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9D8D2A-D2A5-CA4E-B972-B2CDE61D6D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992100" cy="80025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038DE46-3909-AF4F-AFE9-3D5BEDE40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5224" y="3250602"/>
            <a:ext cx="6101655" cy="168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92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8" y="6019284"/>
            <a:ext cx="11787831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273" b="0" i="0">
                <a:solidFill>
                  <a:schemeClr val="bg2">
                    <a:lumMod val="75000"/>
                  </a:schemeClr>
                </a:solidFill>
                <a:latin typeface="+mn-lt"/>
                <a:cs typeface="CiscoSansTT ExtraLight"/>
              </a:defRPr>
            </a:lvl1pPr>
            <a:lvl2pPr marL="48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8" y="6392686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8" y="6766089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273" b="0" i="0" kern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5" y="4996605"/>
            <a:ext cx="11796646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bg2">
                    <a:lumMod val="75000"/>
                  </a:schemeClr>
                </a:solidFill>
                <a:latin typeface="+mj-lt"/>
                <a:cs typeface="CiscoSansTT ExtraLight"/>
              </a:defRPr>
            </a:lvl1pPr>
            <a:lvl2pPr marL="433028" indent="0">
              <a:buNone/>
              <a:defRPr/>
            </a:lvl2pPr>
            <a:lvl3pPr marL="607244" indent="0">
              <a:buNone/>
              <a:defRPr/>
            </a:lvl3pPr>
            <a:lvl4pPr marL="734108" indent="0">
              <a:buNone/>
              <a:defRPr/>
            </a:lvl4pPr>
            <a:lvl5pPr marL="854203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2" y="4107447"/>
            <a:ext cx="1184996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bg2">
                    <a:lumMod val="75000"/>
                  </a:schemeClr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 userDrawn="1"/>
        </p:nvSpPr>
        <p:spPr bwMode="auto">
          <a:xfrm>
            <a:off x="667076" y="608826"/>
            <a:ext cx="1130313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pPr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21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09C2E4-CBE9-FF4A-B277-B062E65CEB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860"/>
            <a:ext cx="12992100" cy="799886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2" y="2002050"/>
            <a:ext cx="6677718" cy="3998487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777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bg2">
                    <a:lumMod val="75000"/>
                  </a:schemeClr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1073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768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>
                  <a:lumMod val="75000"/>
                </a:srgbClr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bg2">
                    <a:lumMod val="75000"/>
                  </a:schemeClr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bg2">
                    <a:lumMod val="75000"/>
                  </a:schemeClr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88778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BCEB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32435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10508" y="6146852"/>
            <a:ext cx="11564322" cy="694485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121"/>
              </a:lnSpc>
              <a:spcBef>
                <a:spcPts val="0"/>
              </a:spcBef>
              <a:buNone/>
              <a:defRPr sz="341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24411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" y="4"/>
            <a:ext cx="12992100" cy="442365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7651" y="4752418"/>
            <a:ext cx="11884186" cy="75706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4547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55699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6857" cy="800258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26927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0"/>
            <a:ext cx="1291992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678704" y="7398171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alpha val="60000"/>
                  </a:srgbClr>
                </a:solidFill>
                <a:ea typeface="ＭＳ Ｐゴシック" charset="0"/>
                <a:cs typeface="CiscoSans Thin"/>
              </a:rPr>
              <a:t>© 2017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634" y="374391"/>
            <a:ext cx="12049218" cy="663832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132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297902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90" indent="-243594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49581" indent="-234571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74370" indent="-155628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94380" indent="-243543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537924" indent="-239032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966057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57872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757294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930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2002052"/>
            <a:ext cx="6543672" cy="3998487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220665-6C61-EE48-AB0A-37B1BFD5FB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9550" y="1787103"/>
            <a:ext cx="4359415" cy="442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874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47631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5441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757874" y="1869741"/>
            <a:ext cx="11530488" cy="43638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841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4315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757874" y="1869745"/>
            <a:ext cx="11530488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6" y="6454072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48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467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4417" y="1869743"/>
            <a:ext cx="11764581" cy="5009877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05903" marR="0" indent="-405903" algn="ctr" defTabSz="64944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12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>
                  <a:lumMod val="75000"/>
                </a:srgb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3" y="2590799"/>
            <a:ext cx="5203126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60000"/>
              <a:buFont typeface="Arial"/>
              <a:buChar char="•"/>
              <a:defRPr sz="2841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2"/>
              </a:buClr>
              <a:buSzPct val="60000"/>
              <a:buFont typeface="Arial"/>
              <a:buChar char="•"/>
              <a:defRPr sz="2558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572894" indent="-162395">
              <a:buClr>
                <a:schemeClr val="tx2"/>
              </a:buClr>
              <a:buSzPct val="60000"/>
              <a:buFont typeface="Arial"/>
              <a:buChar char="•"/>
              <a:defRPr sz="2273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735290" indent="-162395">
              <a:buClr>
                <a:schemeClr val="tx2"/>
              </a:buClr>
              <a:buSzPct val="60000"/>
              <a:buFont typeface="Arial"/>
              <a:buChar char="•"/>
              <a:defRPr sz="1989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897685" indent="-162395">
              <a:buClr>
                <a:schemeClr val="tx2"/>
              </a:buClr>
              <a:buSzPct val="60000"/>
              <a:buFont typeface="Arial"/>
              <a:buChar char="•"/>
              <a:defRPr sz="1705" b="0" i="0">
                <a:solidFill>
                  <a:schemeClr val="bg2">
                    <a:lumMod val="75000"/>
                  </a:schemeClr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531041"/>
            <a:ext cx="5237986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547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71"/>
            <a:ext cx="5070091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25080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9" userDrawn="1">
          <p15:clr>
            <a:srgbClr val="FBAE40"/>
          </p15:clr>
        </p15:guide>
        <p15:guide id="2" pos="3691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595475" y="2578612"/>
            <a:ext cx="5438187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827430"/>
            <a:ext cx="5045716" cy="6315622"/>
          </a:xfrm>
          <a:prstGeom prst="rect">
            <a:avLst/>
          </a:prstGeom>
        </p:spPr>
        <p:txBody>
          <a:bodyPr lIns="0" rIns="0" anchor="ctr" anchorCtr="0"/>
          <a:lstStyle>
            <a:lvl1pPr marL="241339" indent="-241339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24790" algn="l"/>
              </a:tabLst>
              <a:defRPr sz="3410"/>
            </a:lvl1pPr>
            <a:lvl2pPr marL="491698" indent="-24359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410"/>
            </a:lvl2pPr>
            <a:lvl3pPr marL="649581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841"/>
            </a:lvl3pPr>
            <a:lvl4pPr marL="816487" indent="-166906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2558"/>
            </a:lvl4pPr>
            <a:lvl5pPr marL="1057825" indent="-16014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55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678704" y="7398171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09197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794332"/>
            <a:ext cx="5411666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794332"/>
            <a:ext cx="5045716" cy="6348720"/>
          </a:xfrm>
          <a:prstGeom prst="rect">
            <a:avLst/>
          </a:prstGeom>
        </p:spPr>
        <p:txBody>
          <a:bodyPr lIns="0" rIns="0"/>
          <a:lstStyle>
            <a:lvl1pPr marL="162395" indent="-162395">
              <a:lnSpc>
                <a:spcPct val="100000"/>
              </a:lnSpc>
              <a:buClr>
                <a:schemeClr val="tx1"/>
              </a:buClr>
              <a:buSzPct val="60000"/>
              <a:defRPr sz="2841"/>
            </a:lvl1pPr>
            <a:lvl2pPr marL="324790" indent="-162395">
              <a:lnSpc>
                <a:spcPct val="100000"/>
              </a:lnSpc>
              <a:buClr>
                <a:schemeClr val="tx1"/>
              </a:buClr>
              <a:buSzPct val="60000"/>
              <a:defRPr sz="2841"/>
            </a:lvl2pPr>
            <a:lvl3pPr marL="487186" indent="-162395">
              <a:lnSpc>
                <a:spcPct val="100000"/>
              </a:lnSpc>
              <a:buClr>
                <a:schemeClr val="tx1"/>
              </a:buClr>
              <a:buSzPct val="60000"/>
              <a:defRPr sz="2558"/>
            </a:lvl3pPr>
            <a:lvl4pPr marL="649581" indent="-175927">
              <a:lnSpc>
                <a:spcPct val="100000"/>
              </a:lnSpc>
              <a:buClr>
                <a:schemeClr val="tx1"/>
              </a:buClr>
              <a:buSzPct val="60000"/>
              <a:defRPr sz="2273"/>
            </a:lvl4pPr>
            <a:lvl5pPr marL="816487" indent="-166906">
              <a:lnSpc>
                <a:spcPct val="100000"/>
              </a:lnSpc>
              <a:buClr>
                <a:schemeClr val="tx1"/>
              </a:buClr>
              <a:buSzPct val="60000"/>
              <a:defRPr sz="227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1997" y="2582492"/>
            <a:ext cx="5411666" cy="4560561"/>
          </a:xfrm>
          <a:prstGeom prst="rect">
            <a:avLst/>
          </a:prstGeom>
        </p:spPr>
        <p:txBody>
          <a:bodyPr/>
          <a:lstStyle>
            <a:lvl1pPr marL="162395" indent="-162395">
              <a:buClr>
                <a:schemeClr val="tx2"/>
              </a:buClr>
              <a:buSzPct val="60000"/>
              <a:defRPr lang="en-US" sz="2841" kern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ＭＳ Ｐゴシック" charset="0"/>
                <a:cs typeface="CiscoSans"/>
              </a:defRPr>
            </a:lvl1pPr>
            <a:lvl2pPr marL="324790" indent="-162395">
              <a:buClr>
                <a:schemeClr val="tx2"/>
              </a:buClr>
              <a:buSzPct val="60000"/>
              <a:defRPr sz="2841">
                <a:solidFill>
                  <a:schemeClr val="bg2">
                    <a:lumMod val="75000"/>
                  </a:schemeClr>
                </a:solidFill>
              </a:defRPr>
            </a:lvl2pPr>
            <a:lvl3pPr marL="487186" indent="-162395">
              <a:buClr>
                <a:schemeClr val="tx2"/>
              </a:buClr>
              <a:buSzPct val="60000"/>
              <a:defRPr sz="2558">
                <a:solidFill>
                  <a:schemeClr val="bg2">
                    <a:lumMod val="75000"/>
                  </a:schemeClr>
                </a:solidFill>
              </a:defRPr>
            </a:lvl3pPr>
            <a:lvl4pPr marL="649581" indent="-175927">
              <a:buClr>
                <a:schemeClr val="tx2"/>
              </a:buClr>
              <a:buSzPct val="60000"/>
              <a:defRPr sz="2273">
                <a:solidFill>
                  <a:schemeClr val="bg2">
                    <a:lumMod val="75000"/>
                  </a:schemeClr>
                </a:solidFill>
              </a:defRPr>
            </a:lvl4pPr>
            <a:lvl5pPr marL="816487" indent="-166906">
              <a:buClr>
                <a:schemeClr val="tx2"/>
              </a:buClr>
              <a:buSzPct val="60000"/>
              <a:defRPr sz="2273">
                <a:solidFill>
                  <a:schemeClr val="bg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9775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02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29"/>
            <a:ext cx="5056995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31370" y="6320470"/>
            <a:ext cx="5056995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98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534167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5" pos="4555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BCEB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70" y="827431"/>
            <a:ext cx="5056995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15890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5" pos="455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3" y="2002052"/>
            <a:ext cx="8544045" cy="3998487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DDC7BF-B92F-F04E-879A-43BEF68CE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284007" y="1813361"/>
            <a:ext cx="3708094" cy="446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267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242801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2" userDrawn="1">
          <p15:clr>
            <a:srgbClr val="FBAE40"/>
          </p15:clr>
        </p15:guide>
        <p15:guide id="3" pos="3802" userDrawn="1">
          <p15:clr>
            <a:srgbClr val="FBAE40"/>
          </p15:clr>
        </p15:guide>
        <p15:guide id="4" pos="4555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07550" y="0"/>
            <a:ext cx="6484552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23370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2" userDrawn="1">
          <p15:clr>
            <a:srgbClr val="FBAE40"/>
          </p15:clr>
        </p15:guide>
        <p15:guide id="3" pos="3802" userDrawn="1">
          <p15:clr>
            <a:srgbClr val="FBAE40"/>
          </p15:clr>
        </p15:guide>
        <p15:guide id="4" pos="4555" userDrawn="1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71347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7" userDrawn="1">
          <p15:clr>
            <a:srgbClr val="FBAE40"/>
          </p15:clr>
        </p15:guide>
        <p15:guide id="2" pos="3802" userDrawn="1">
          <p15:clr>
            <a:srgbClr val="FBAE40"/>
          </p15:clr>
        </p15:guide>
        <p15:guide id="3" pos="4555" userDrawn="1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7" y="2582318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17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2">
                    <a:lumMod val="75000"/>
                  </a:schemeClr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7231370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90151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orient="horz" pos="3417" userDrawn="1">
          <p15:clr>
            <a:srgbClr val="FBAE40"/>
          </p15:clr>
        </p15:guide>
        <p15:guide id="3" pos="3802" userDrawn="1">
          <p15:clr>
            <a:srgbClr val="FBAE40"/>
          </p15:clr>
        </p15:guide>
        <p15:guide id="4" pos="4555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5346588" y="3312557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pPr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7857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8" y="6000562"/>
            <a:ext cx="11787831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558" b="0" i="0">
                <a:solidFill>
                  <a:schemeClr val="bg1"/>
                </a:solidFill>
                <a:latin typeface="+mn-lt"/>
                <a:cs typeface="CiscoSansTT ExtraLight"/>
              </a:defRPr>
            </a:lvl1pPr>
            <a:lvl2pPr marL="487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8" y="6336524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8" y="6766087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/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4" y="4735515"/>
            <a:ext cx="11796646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  <a:lvl2pPr marL="433038" indent="0">
              <a:buNone/>
              <a:defRPr/>
            </a:lvl2pPr>
            <a:lvl3pPr marL="607258" indent="0">
              <a:buNone/>
              <a:defRPr/>
            </a:lvl3pPr>
            <a:lvl4pPr marL="734127" indent="0">
              <a:buNone/>
              <a:defRPr/>
            </a:lvl4pPr>
            <a:lvl5pPr marL="854224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0" y="3846357"/>
            <a:ext cx="1184996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bg1"/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 userDrawn="1"/>
        </p:nvSpPr>
        <p:spPr bwMode="auto">
          <a:xfrm>
            <a:off x="667076" y="608824"/>
            <a:ext cx="1130313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9490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bg1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950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292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69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bg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2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61" indent="-568282" algn="l">
              <a:lnSpc>
                <a:spcPct val="90000"/>
              </a:lnSpc>
              <a:defRPr sz="5683" b="0" i="1" spc="0" baseline="0">
                <a:solidFill>
                  <a:schemeClr val="bg1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60227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69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2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61" indent="-568282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730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69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2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61" indent="-568282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194845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2100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10507" y="6146850"/>
            <a:ext cx="11564322" cy="694485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121"/>
              </a:lnSpc>
              <a:spcBef>
                <a:spcPts val="0"/>
              </a:spcBef>
              <a:buNone/>
              <a:defRPr sz="3410" i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92126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" y="3"/>
            <a:ext cx="13215402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7648" y="4752418"/>
            <a:ext cx="11884186" cy="75706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4547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00459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6857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2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954542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91992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634" y="374389"/>
            <a:ext cx="1204921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132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652704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98" indent="-243598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49597" indent="-234577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74395" indent="-155634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94412" indent="-243549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537963" indent="-239038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99650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57872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10" indent="-166910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10" indent="-162400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908" indent="-162400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308" indent="-162400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706" indent="-162400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757294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10" indent="-166910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10" indent="-162400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908" indent="-162400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308" indent="-162400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706" indent="-162400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01527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51445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491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able Placeholder 11"/>
          <p:cNvSpPr>
            <a:spLocks noGrp="1"/>
          </p:cNvSpPr>
          <p:nvPr>
            <p:ph type="tbl" sz="quarter" idx="12"/>
          </p:nvPr>
        </p:nvSpPr>
        <p:spPr>
          <a:xfrm>
            <a:off x="757874" y="2096975"/>
            <a:ext cx="11530488" cy="413662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0" indent="0" algn="ctr">
              <a:buNone/>
              <a:defRPr sz="2841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GB" noProof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4" y="6454070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69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5384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2"/>
          <p:cNvSpPr>
            <a:spLocks noGrp="1"/>
          </p:cNvSpPr>
          <p:nvPr>
            <p:ph type="chart" sz="quarter" idx="10"/>
          </p:nvPr>
        </p:nvSpPr>
        <p:spPr>
          <a:xfrm>
            <a:off x="757874" y="1869743"/>
            <a:ext cx="11530488" cy="4369314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1994" y="6454070"/>
            <a:ext cx="10202026" cy="507574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algn="l" defTabSz="857569">
              <a:lnSpc>
                <a:spcPct val="100000"/>
              </a:lnSpc>
              <a:spcBef>
                <a:spcPct val="50000"/>
              </a:spcBef>
              <a:buNone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017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2100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10507" y="6146852"/>
            <a:ext cx="11564322" cy="694485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121"/>
              </a:lnSpc>
              <a:spcBef>
                <a:spcPts val="0"/>
              </a:spcBef>
              <a:buNone/>
              <a:defRPr sz="341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05647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4417" y="2096976"/>
            <a:ext cx="11764581" cy="4782643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405913" marR="0" indent="-405913" algn="ctr" defTabSz="649461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61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lf_P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1497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3" y="2590797"/>
            <a:ext cx="5203126" cy="455225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48110" indent="-166910">
              <a:lnSpc>
                <a:spcPct val="95000"/>
              </a:lnSpc>
              <a:spcBef>
                <a:spcPts val="1577"/>
              </a:spcBef>
              <a:buClr>
                <a:schemeClr val="tx2"/>
              </a:buClr>
              <a:buSzPct val="60000"/>
              <a:buFont typeface="Arial"/>
              <a:buChar char="•"/>
              <a:defRPr sz="2841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410510" indent="-162400">
              <a:lnSpc>
                <a:spcPct val="95000"/>
              </a:lnSpc>
              <a:spcBef>
                <a:spcPts val="639"/>
              </a:spcBef>
              <a:buClr>
                <a:schemeClr val="tx2"/>
              </a:buClr>
              <a:buSzPct val="60000"/>
              <a:buFont typeface="Arial"/>
              <a:buChar char="•"/>
              <a:defRPr sz="2558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572908" indent="-162400">
              <a:buClr>
                <a:schemeClr val="tx2"/>
              </a:buClr>
              <a:buSzPct val="60000"/>
              <a:buFont typeface="Arial"/>
              <a:buChar char="•"/>
              <a:defRPr sz="2273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735308" indent="-162400">
              <a:buClr>
                <a:schemeClr val="tx2"/>
              </a:buClr>
              <a:buSzPct val="60000"/>
              <a:buFont typeface="Arial"/>
              <a:buChar char="•"/>
              <a:defRPr sz="1989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897706" indent="-162400">
              <a:buClr>
                <a:schemeClr val="tx2"/>
              </a:buClr>
              <a:buSzPct val="60000"/>
              <a:buFont typeface="Arial"/>
              <a:buChar char="•"/>
              <a:defRPr sz="1705" b="0" i="0">
                <a:solidFill>
                  <a:schemeClr val="bg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531038"/>
            <a:ext cx="5237986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4547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5070091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8678388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09" userDrawn="1">
          <p15:clr>
            <a:srgbClr val="FBAE40"/>
          </p15:clr>
        </p15:guide>
        <p15:guide id="3" pos="3691" userDrawn="1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alf_Pag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595474" y="2578612"/>
            <a:ext cx="5438187" cy="2845364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827430"/>
            <a:ext cx="5045716" cy="6315622"/>
          </a:xfrm>
          <a:prstGeom prst="rect">
            <a:avLst/>
          </a:prstGeom>
        </p:spPr>
        <p:txBody>
          <a:bodyPr lIns="0" rIns="0" anchor="ctr" anchorCtr="0"/>
          <a:lstStyle>
            <a:lvl1pPr marL="241344" indent="-24134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>
                <a:tab pos="324798" algn="l"/>
              </a:tabLst>
              <a:defRPr sz="3410"/>
            </a:lvl1pPr>
            <a:lvl2pPr marL="491708" indent="-243598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3410"/>
            </a:lvl2pPr>
            <a:lvl3pPr marL="649597" indent="-16691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841"/>
            </a:lvl3pPr>
            <a:lvl4pPr marL="816508" indent="-166910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tabLst/>
              <a:defRPr sz="2558"/>
            </a:lvl4pPr>
            <a:lvl5pPr marL="1057852" indent="-160144">
              <a:lnSpc>
                <a:spcPct val="100000"/>
              </a:lnSpc>
              <a:buClr>
                <a:schemeClr val="tx1"/>
              </a:buClr>
              <a:buSzPct val="60000"/>
              <a:buFont typeface="Arial" panose="020B0604020202020204" pitchFamily="34" charset="0"/>
              <a:buChar char="•"/>
              <a:defRPr sz="2558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95739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alf_Pag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794332"/>
            <a:ext cx="5411666" cy="101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42648" y="794332"/>
            <a:ext cx="5045716" cy="6348720"/>
          </a:xfrm>
          <a:prstGeom prst="rect">
            <a:avLst/>
          </a:prstGeom>
        </p:spPr>
        <p:txBody>
          <a:bodyPr lIns="0" rIns="0"/>
          <a:lstStyle>
            <a:lvl1pPr marL="162400" indent="-162400">
              <a:lnSpc>
                <a:spcPct val="100000"/>
              </a:lnSpc>
              <a:buClr>
                <a:schemeClr val="tx1"/>
              </a:buClr>
              <a:buSzPct val="60000"/>
              <a:defRPr sz="2841"/>
            </a:lvl1pPr>
            <a:lvl2pPr marL="324798" indent="-162400">
              <a:lnSpc>
                <a:spcPct val="100000"/>
              </a:lnSpc>
              <a:buClr>
                <a:schemeClr val="tx1"/>
              </a:buClr>
              <a:buSzPct val="60000"/>
              <a:defRPr sz="2841"/>
            </a:lvl2pPr>
            <a:lvl3pPr marL="487198" indent="-162400">
              <a:lnSpc>
                <a:spcPct val="100000"/>
              </a:lnSpc>
              <a:buClr>
                <a:schemeClr val="tx1"/>
              </a:buClr>
              <a:buSzPct val="60000"/>
              <a:defRPr sz="2558"/>
            </a:lvl3pPr>
            <a:lvl4pPr marL="649597" indent="-175932">
              <a:lnSpc>
                <a:spcPct val="100000"/>
              </a:lnSpc>
              <a:buClr>
                <a:schemeClr val="tx1"/>
              </a:buClr>
              <a:buSzPct val="60000"/>
              <a:defRPr sz="2273"/>
            </a:lvl4pPr>
            <a:lvl5pPr marL="816508" indent="-166910">
              <a:lnSpc>
                <a:spcPct val="100000"/>
              </a:lnSpc>
              <a:buClr>
                <a:schemeClr val="tx1"/>
              </a:buClr>
              <a:buSzPct val="60000"/>
              <a:defRPr sz="227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21996" y="2582490"/>
            <a:ext cx="5411666" cy="4560561"/>
          </a:xfrm>
          <a:prstGeom prst="rect">
            <a:avLst/>
          </a:prstGeom>
        </p:spPr>
        <p:txBody>
          <a:bodyPr/>
          <a:lstStyle>
            <a:lvl1pPr marL="162400" indent="-162400">
              <a:buClr>
                <a:schemeClr val="tx2"/>
              </a:buClr>
              <a:buSzPct val="60000"/>
              <a:defRPr lang="en-US" sz="2841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CiscoSans"/>
              </a:defRPr>
            </a:lvl1pPr>
            <a:lvl2pPr marL="324798" indent="-162400">
              <a:buClr>
                <a:schemeClr val="tx2"/>
              </a:buClr>
              <a:buSzPct val="60000"/>
              <a:defRPr sz="2841">
                <a:solidFill>
                  <a:schemeClr val="bg1"/>
                </a:solidFill>
              </a:defRPr>
            </a:lvl2pPr>
            <a:lvl3pPr marL="487198" indent="-162400">
              <a:buClr>
                <a:schemeClr val="tx2"/>
              </a:buClr>
              <a:buSzPct val="60000"/>
              <a:defRPr sz="2558">
                <a:solidFill>
                  <a:schemeClr val="bg1"/>
                </a:solidFill>
              </a:defRPr>
            </a:lvl3pPr>
            <a:lvl4pPr marL="649597" indent="-175932">
              <a:buClr>
                <a:schemeClr val="tx2"/>
              </a:buClr>
              <a:buSzPct val="60000"/>
              <a:defRPr sz="2273">
                <a:solidFill>
                  <a:schemeClr val="bg1"/>
                </a:solidFill>
              </a:defRPr>
            </a:lvl4pPr>
            <a:lvl5pPr marL="816508" indent="-166910">
              <a:buClr>
                <a:schemeClr val="tx2"/>
              </a:buClr>
              <a:buSzPct val="60000"/>
              <a:defRPr sz="2273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77288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89570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802" userDrawn="1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_Page_Picture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8940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69" y="827429"/>
            <a:ext cx="5056995" cy="5235244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31369" y="6320468"/>
            <a:ext cx="5056995" cy="817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98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678705" y="7398168"/>
            <a:ext cx="406808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8578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alf_Pa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31369" y="827429"/>
            <a:ext cx="5056995" cy="631562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2" y="7398168"/>
            <a:ext cx="4637022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76469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2" pos="375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Half_Page_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>
              <a:solidFill>
                <a:schemeClr val="bg1"/>
              </a:solidFill>
            </a:endParaRPr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186967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4076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Half_Page_Pictur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07547" y="0"/>
            <a:ext cx="6484552" cy="80025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687969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72674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2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Half_Pag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tx2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0"/>
          </p:nvPr>
        </p:nvSpPr>
        <p:spPr>
          <a:xfrm>
            <a:off x="7231369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2" y="7398168"/>
            <a:ext cx="451813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0062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Half_Pag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6507548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63"/>
          </a:p>
        </p:txBody>
      </p:sp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6" y="2582316"/>
            <a:ext cx="5411666" cy="283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 algn="l" defTabSz="97214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lang="en-GB" sz="4547" kern="1200" dirty="0">
                <a:solidFill>
                  <a:schemeClr val="bg1"/>
                </a:solidFill>
                <a:latin typeface="+mj-lt"/>
                <a:ea typeface="ＭＳ Ｐゴシック" charset="0"/>
                <a:cs typeface="Tipo de letra del sistema Fina" charset="0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0"/>
          </p:nvPr>
        </p:nvSpPr>
        <p:spPr>
          <a:xfrm>
            <a:off x="7231369" y="782970"/>
            <a:ext cx="5056995" cy="6360081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678704" y="7398168"/>
            <a:ext cx="4840818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kern="1200" spc="28" baseline="0">
                <a:solidFill>
                  <a:schemeClr val="bg1"/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41887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4" userDrawn="1">
          <p15:clr>
            <a:srgbClr val="FBAE40"/>
          </p15:clr>
        </p15:guide>
        <p15:guide id="3" orient="horz" pos="3417" userDrawn="1">
          <p15:clr>
            <a:srgbClr val="FBAE40"/>
          </p15:clr>
        </p15:guide>
        <p15:guide id="4" pos="3802" userDrawn="1">
          <p15:clr>
            <a:srgbClr val="FBAE40"/>
          </p15:clr>
        </p15:guide>
        <p15:guide id="7" pos="4555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" y="3"/>
            <a:ext cx="13215402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7648" y="4752418"/>
            <a:ext cx="11884186" cy="75706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4547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55700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5346587" y="3312556"/>
            <a:ext cx="2298926" cy="1337376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1002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58930" y="2238985"/>
            <a:ext cx="5428078" cy="3524638"/>
          </a:xfrm>
        </p:spPr>
        <p:txBody>
          <a:bodyPr lIns="61715" tIns="34288" rIns="61715" bIns="34288" rtlCol="0">
            <a:noAutofit/>
          </a:bodyPr>
          <a:lstStyle>
            <a:lvl1pPr marL="0" indent="0" algn="l" defTabSz="974321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6393" b="0" kern="1200" spc="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994080" y="1018342"/>
            <a:ext cx="5492772" cy="5975266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FontTx/>
              <a:buNone/>
              <a:defRPr sz="2273" baseline="0">
                <a:solidFill>
                  <a:schemeClr val="tx1"/>
                </a:solidFill>
                <a:latin typeface="+mn-lt"/>
              </a:defRPr>
            </a:lvl1pPr>
            <a:lvl2pPr>
              <a:defRPr sz="2132"/>
            </a:lvl2pPr>
            <a:lvl3pPr>
              <a:defRPr sz="2132"/>
            </a:lvl3pPr>
            <a:lvl4pPr>
              <a:defRPr sz="2132"/>
            </a:lvl4pPr>
            <a:lvl5pPr>
              <a:defRPr sz="2132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3184468"/>
      </p:ext>
    </p:extLst>
  </p:cSld>
  <p:clrMapOvr>
    <a:masterClrMapping/>
  </p:clrMapOvr>
  <p:transition spd="slow">
    <p:wip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7"/>
          <p:cNvSpPr>
            <a:spLocks noGrp="1"/>
          </p:cNvSpPr>
          <p:nvPr>
            <p:ph type="body" sz="quarter" idx="11" hasCustomPrompt="1"/>
          </p:nvPr>
        </p:nvSpPr>
        <p:spPr>
          <a:xfrm>
            <a:off x="621995" y="2099414"/>
            <a:ext cx="5689009" cy="4731189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>
              <a:buNone/>
              <a:defRPr sz="3410" b="0" i="0" baseline="0">
                <a:solidFill>
                  <a:schemeClr val="tx2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689440" y="2099446"/>
            <a:ext cx="5790100" cy="4731707"/>
          </a:xfrm>
          <a:prstGeom prst="rect">
            <a:avLst/>
          </a:prstGeom>
        </p:spPr>
        <p:txBody>
          <a:bodyPr vert="horz" lIns="91420" tIns="45710" rIns="91420" bIns="45710">
            <a:noAutofit/>
          </a:bodyPr>
          <a:lstStyle>
            <a:lvl1pPr marL="0" indent="0" algn="ctr">
              <a:buNone/>
              <a:defRPr sz="2841" b="0" i="0">
                <a:solidFill>
                  <a:schemeClr val="tx2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 hasCustomPrompt="1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19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0299" y="4993628"/>
            <a:ext cx="6656416" cy="448293"/>
          </a:xfrm>
          <a:prstGeom prst="rect">
            <a:avLst/>
          </a:prstGeom>
        </p:spPr>
        <p:txBody>
          <a:bodyPr vert="horz" lIns="68574" tIns="34288" rIns="68574" bIns="34288" rtlCol="0">
            <a:noAutofit/>
          </a:bodyPr>
          <a:lstStyle>
            <a:lvl1pPr marL="0" indent="0" algn="l" defTabSz="974321" rtl="0" eaLnBrk="1" latinLnBrk="0" hangingPunct="1">
              <a:lnSpc>
                <a:spcPct val="95000"/>
              </a:lnSpc>
              <a:spcBef>
                <a:spcPts val="1535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558" kern="12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87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4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8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10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2912" y="3830584"/>
            <a:ext cx="6695758" cy="1192979"/>
          </a:xfrm>
        </p:spPr>
        <p:txBody>
          <a:bodyPr lIns="61715" tIns="34288" rIns="61715" bIns="34288" rtlCol="0" anchor="b">
            <a:noAutofit/>
          </a:bodyPr>
          <a:lstStyle>
            <a:lvl1pPr marL="0" indent="0" algn="l" defTabSz="974321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7388" b="0" kern="1200" spc="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0"/>
          </p:nvPr>
        </p:nvSpPr>
        <p:spPr>
          <a:xfrm>
            <a:off x="7871961" y="2237764"/>
            <a:ext cx="3802896" cy="3371461"/>
          </a:xfrm>
          <a:prstGeom prst="rect">
            <a:avLst/>
          </a:prstGeom>
        </p:spPr>
        <p:txBody>
          <a:bodyPr lIns="91420" tIns="45710" rIns="91420" bIns="45710" anchor="ctr" anchorCtr="1"/>
          <a:lstStyle>
            <a:lvl1pPr marL="0" indent="0" algn="ctr"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9577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044527"/>
      </p:ext>
    </p:extLst>
  </p:cSld>
  <p:clrMapOvr>
    <a:masterClrMapping/>
  </p:clrMapOvr>
  <p:transition spd="med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hoto_4_gri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590962" y="1274490"/>
            <a:ext cx="5255485" cy="170425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5115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6496051" y="0"/>
            <a:ext cx="6496050" cy="800258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90962" y="3645624"/>
            <a:ext cx="5255485" cy="3230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58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2981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extLst>
    <p:ext uri="{DCECCB84-F9BA-43D5-87BE-67443E8EF086}">
      <p15:sldGuideLst xmlns:p15="http://schemas.microsoft.com/office/powerpoint/2012/main">
        <p15:guide id="1" pos="3683" userDrawn="1">
          <p15:clr>
            <a:srgbClr val="FBAE40"/>
          </p15:clr>
        </p15:guide>
        <p15:guide id="2" orient="horz" pos="504" userDrawn="1">
          <p15:clr>
            <a:srgbClr val="FBAE40"/>
          </p15:clr>
        </p15:guide>
        <p15:guide id="3" orient="horz" pos="1661" userDrawn="1">
          <p15:clr>
            <a:srgbClr val="FBAE40"/>
          </p15:clr>
        </p15:guide>
        <p15:guide id="4" orient="horz" pos="4537" userDrawn="1">
          <p15:clr>
            <a:srgbClr val="FBAE40"/>
          </p15:clr>
        </p15:guide>
        <p15:guide id="5" pos="2320" userDrawn="1">
          <p15:clr>
            <a:srgbClr val="FBAE40"/>
          </p15:clr>
        </p15:guide>
        <p15:guide id="6" orient="horz" pos="1456" userDrawn="1">
          <p15:clr>
            <a:srgbClr val="FBAE40"/>
          </p15:clr>
        </p15:guide>
        <p15:guide id="7" pos="372" userDrawn="1">
          <p15:clr>
            <a:srgbClr val="FBAE40"/>
          </p15:clr>
        </p15:guide>
        <p15:guide id="8" pos="4092" userDrawn="1">
          <p15:clr>
            <a:srgbClr val="FBAE40"/>
          </p15:clr>
        </p15:guide>
        <p15:guide id="9" pos="5120" userDrawn="1">
          <p15:clr>
            <a:srgbClr val="FBAE40"/>
          </p15:clr>
        </p15:guide>
        <p15:guide id="10" pos="5740" userDrawn="1">
          <p15:clr>
            <a:srgbClr val="FBAE40"/>
          </p15:clr>
        </p15:guide>
        <p15:guide id="11" pos="7638" userDrawn="1">
          <p15:clr>
            <a:srgbClr val="FBAE40"/>
          </p15:clr>
        </p15:guide>
        <p15:guide id="12" orient="horz" pos="1886" userDrawn="1">
          <p15:clr>
            <a:srgbClr val="FBAE40"/>
          </p15:clr>
        </p15:guide>
        <p15:guide id="13" orient="horz" pos="803" userDrawn="1">
          <p15:clr>
            <a:srgbClr val="FBAE40"/>
          </p15:clr>
        </p15:guide>
        <p15:guide id="14" orient="horz" pos="1114" userDrawn="1">
          <p15:clr>
            <a:srgbClr val="FBAE40"/>
          </p15:clr>
        </p15:guide>
        <p15:guide id="15" orient="horz" pos="2296" userDrawn="1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4013" y="1309684"/>
            <a:ext cx="9744075" cy="2786086"/>
          </a:xfrm>
        </p:spPr>
        <p:txBody>
          <a:bodyPr anchor="b"/>
          <a:lstStyle>
            <a:lvl1pPr algn="ctr">
              <a:defRPr sz="639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4013" y="4203212"/>
            <a:ext cx="9744075" cy="1932106"/>
          </a:xfrm>
        </p:spPr>
        <p:txBody>
          <a:bodyPr/>
          <a:lstStyle>
            <a:lvl1pPr marL="0" indent="0" algn="ctr">
              <a:buNone/>
              <a:defRPr sz="2558"/>
            </a:lvl1pPr>
            <a:lvl2pPr marL="487198" indent="0" algn="ctr">
              <a:buNone/>
              <a:defRPr sz="2132"/>
            </a:lvl2pPr>
            <a:lvl3pPr marL="974395" indent="0" algn="ctr">
              <a:buNone/>
              <a:defRPr sz="1918"/>
            </a:lvl3pPr>
            <a:lvl4pPr marL="1461593" indent="0" algn="ctr">
              <a:buNone/>
              <a:defRPr sz="1705"/>
            </a:lvl4pPr>
            <a:lvl5pPr marL="1948790" indent="0" algn="ctr">
              <a:buNone/>
              <a:defRPr sz="1705"/>
            </a:lvl5pPr>
            <a:lvl6pPr marL="2435987" indent="0" algn="ctr">
              <a:buNone/>
              <a:defRPr sz="1705"/>
            </a:lvl6pPr>
            <a:lvl7pPr marL="2923186" indent="0" algn="ctr">
              <a:buNone/>
              <a:defRPr sz="1705"/>
            </a:lvl7pPr>
            <a:lvl8pPr marL="3410384" indent="0" algn="ctr">
              <a:buNone/>
              <a:defRPr sz="1705"/>
            </a:lvl8pPr>
            <a:lvl9pPr marL="3897582" indent="0" algn="ctr">
              <a:buNone/>
              <a:defRPr sz="1705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930BE-210D-48A0-8CF7-A0DD6C7A89A2}" type="datetimeFigureOut">
              <a:rPr lang="en-US" smtClean="0"/>
              <a:t>1/7/25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7FC91-02B4-4887-884A-3B77EA7ACA7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7951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7078" y="6000563"/>
            <a:ext cx="11787831" cy="448293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2558" b="0" i="0">
                <a:solidFill>
                  <a:schemeClr val="bg1">
                    <a:lumMod val="75000"/>
                  </a:schemeClr>
                </a:solidFill>
                <a:latin typeface="+mn-lt"/>
                <a:cs typeface="CiscoSansTT ExtraLight"/>
              </a:defRPr>
            </a:lvl1pPr>
            <a:lvl2pPr marL="48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1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48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5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2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0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97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Speaker Name</a:t>
            </a:r>
            <a:endParaRPr lang="en-US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 hasCustomPrompt="1"/>
          </p:nvPr>
        </p:nvSpPr>
        <p:spPr>
          <a:xfrm>
            <a:off x="667078" y="6336525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Speaker Title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 hasCustomPrompt="1"/>
          </p:nvPr>
        </p:nvSpPr>
        <p:spPr>
          <a:xfrm>
            <a:off x="667078" y="6766089"/>
            <a:ext cx="11787831" cy="448293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2558" b="0" i="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CiscoSansTT ExtraLight"/>
              </a:defRPr>
            </a:lvl1pPr>
            <a:lvl2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2132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Date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58265" y="4735516"/>
            <a:ext cx="11796646" cy="465205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3126" b="0" i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TT ExtraLight"/>
              </a:defRPr>
            </a:lvl1pPr>
            <a:lvl2pPr marL="433028" indent="0">
              <a:buNone/>
              <a:defRPr/>
            </a:lvl2pPr>
            <a:lvl3pPr marL="607244" indent="0">
              <a:buNone/>
              <a:defRPr/>
            </a:lvl3pPr>
            <a:lvl4pPr marL="734108" indent="0">
              <a:buNone/>
              <a:defRPr/>
            </a:lvl4pPr>
            <a:lvl5pPr marL="854203" indent="0">
              <a:buNone/>
              <a:defRPr/>
            </a:lvl5pPr>
          </a:lstStyle>
          <a:p>
            <a:pPr lvl="0"/>
            <a:r>
              <a:rPr lang="en-GB"/>
              <a:t>Subtitle Goes Here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4942" y="3846357"/>
            <a:ext cx="11849966" cy="1003113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5683" b="0" i="0" spc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TT ExtraLight"/>
              </a:defRPr>
            </a:lvl1pPr>
          </a:lstStyle>
          <a:p>
            <a:r>
              <a:rPr lang="en-GB"/>
              <a:t>Presentation Title Goes Here</a:t>
            </a:r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 userDrawn="1"/>
        </p:nvSpPr>
        <p:spPr bwMode="auto">
          <a:xfrm>
            <a:off x="667076" y="608826"/>
            <a:ext cx="1130313" cy="657548"/>
          </a:xfrm>
          <a:custGeom>
            <a:avLst/>
            <a:gdLst>
              <a:gd name="T0" fmla="*/ 2671 w 3456"/>
              <a:gd name="T1" fmla="*/ 1521 h 1834"/>
              <a:gd name="T2" fmla="*/ 2857 w 3456"/>
              <a:gd name="T3" fmla="*/ 1677 h 1834"/>
              <a:gd name="T4" fmla="*/ 2975 w 3456"/>
              <a:gd name="T5" fmla="*/ 1465 h 1834"/>
              <a:gd name="T6" fmla="*/ 1129 w 3456"/>
              <a:gd name="T7" fmla="*/ 1823 h 1834"/>
              <a:gd name="T8" fmla="*/ 3082 w 3456"/>
              <a:gd name="T9" fmla="*/ 1330 h 1834"/>
              <a:gd name="T10" fmla="*/ 3082 w 3456"/>
              <a:gd name="T11" fmla="*/ 1712 h 1834"/>
              <a:gd name="T12" fmla="*/ 2700 w 3456"/>
              <a:gd name="T13" fmla="*/ 1809 h 1834"/>
              <a:gd name="T14" fmla="*/ 2513 w 3456"/>
              <a:gd name="T15" fmla="*/ 1479 h 1834"/>
              <a:gd name="T16" fmla="*/ 2783 w 3456"/>
              <a:gd name="T17" fmla="*/ 1211 h 1834"/>
              <a:gd name="T18" fmla="*/ 2351 w 3456"/>
              <a:gd name="T19" fmla="*/ 1392 h 1834"/>
              <a:gd name="T20" fmla="*/ 2136 w 3456"/>
              <a:gd name="T21" fmla="*/ 1381 h 1834"/>
              <a:gd name="T22" fmla="*/ 2093 w 3456"/>
              <a:gd name="T23" fmla="*/ 1625 h 1834"/>
              <a:gd name="T24" fmla="*/ 2335 w 3456"/>
              <a:gd name="T25" fmla="*/ 1658 h 1834"/>
              <a:gd name="T26" fmla="*/ 2174 w 3456"/>
              <a:gd name="T27" fmla="*/ 1832 h 1834"/>
              <a:gd name="T28" fmla="*/ 1903 w 3456"/>
              <a:gd name="T29" fmla="*/ 1605 h 1834"/>
              <a:gd name="T30" fmla="*/ 2047 w 3456"/>
              <a:gd name="T31" fmla="*/ 1249 h 1834"/>
              <a:gd name="T32" fmla="*/ 748 w 3456"/>
              <a:gd name="T33" fmla="*/ 1223 h 1834"/>
              <a:gd name="T34" fmla="*/ 642 w 3456"/>
              <a:gd name="T35" fmla="*/ 1359 h 1834"/>
              <a:gd name="T36" fmla="*/ 479 w 3456"/>
              <a:gd name="T37" fmla="*/ 1550 h 1834"/>
              <a:gd name="T38" fmla="*/ 697 w 3456"/>
              <a:gd name="T39" fmla="*/ 1676 h 1834"/>
              <a:gd name="T40" fmla="*/ 692 w 3456"/>
              <a:gd name="T41" fmla="*/ 1830 h 1834"/>
              <a:gd name="T42" fmla="*/ 370 w 3456"/>
              <a:gd name="T43" fmla="*/ 1710 h 1834"/>
              <a:gd name="T44" fmla="*/ 375 w 3456"/>
              <a:gd name="T45" fmla="*/ 1326 h 1834"/>
              <a:gd name="T46" fmla="*/ 1610 w 3456"/>
              <a:gd name="T47" fmla="*/ 1211 h 1834"/>
              <a:gd name="T48" fmla="*/ 1679 w 3456"/>
              <a:gd name="T49" fmla="*/ 1350 h 1834"/>
              <a:gd name="T50" fmla="*/ 1494 w 3456"/>
              <a:gd name="T51" fmla="*/ 1373 h 1834"/>
              <a:gd name="T52" fmla="*/ 1634 w 3456"/>
              <a:gd name="T53" fmla="*/ 1470 h 1834"/>
              <a:gd name="T54" fmla="*/ 1737 w 3456"/>
              <a:gd name="T55" fmla="*/ 1694 h 1834"/>
              <a:gd name="T56" fmla="*/ 1524 w 3456"/>
              <a:gd name="T57" fmla="*/ 1833 h 1834"/>
              <a:gd name="T58" fmla="*/ 1334 w 3456"/>
              <a:gd name="T59" fmla="*/ 1678 h 1834"/>
              <a:gd name="T60" fmla="*/ 1552 w 3456"/>
              <a:gd name="T61" fmla="*/ 1690 h 1834"/>
              <a:gd name="T62" fmla="*/ 1520 w 3456"/>
              <a:gd name="T63" fmla="*/ 1584 h 1834"/>
              <a:gd name="T64" fmla="*/ 1350 w 3456"/>
              <a:gd name="T65" fmla="*/ 1473 h 1834"/>
              <a:gd name="T66" fmla="*/ 1446 w 3456"/>
              <a:gd name="T67" fmla="*/ 1227 h 1834"/>
              <a:gd name="T68" fmla="*/ 3456 w 3456"/>
              <a:gd name="T69" fmla="*/ 569 h 1834"/>
              <a:gd name="T70" fmla="*/ 3328 w 3456"/>
              <a:gd name="T71" fmla="*/ 780 h 1834"/>
              <a:gd name="T72" fmla="*/ 3381 w 3456"/>
              <a:gd name="T73" fmla="*/ 493 h 1834"/>
              <a:gd name="T74" fmla="*/ 1793 w 3456"/>
              <a:gd name="T75" fmla="*/ 766 h 1834"/>
              <a:gd name="T76" fmla="*/ 1653 w 3456"/>
              <a:gd name="T77" fmla="*/ 727 h 1834"/>
              <a:gd name="T78" fmla="*/ 113 w 3456"/>
              <a:gd name="T79" fmla="*/ 503 h 1834"/>
              <a:gd name="T80" fmla="*/ 95 w 3456"/>
              <a:gd name="T81" fmla="*/ 801 h 1834"/>
              <a:gd name="T82" fmla="*/ 10 w 3456"/>
              <a:gd name="T83" fmla="*/ 531 h 1834"/>
              <a:gd name="T84" fmla="*/ 3040 w 3456"/>
              <a:gd name="T85" fmla="*/ 340 h 1834"/>
              <a:gd name="T86" fmla="*/ 2929 w 3456"/>
              <a:gd name="T87" fmla="*/ 793 h 1834"/>
              <a:gd name="T88" fmla="*/ 2947 w 3456"/>
              <a:gd name="T89" fmla="*/ 287 h 1834"/>
              <a:gd name="T90" fmla="*/ 2214 w 3456"/>
              <a:gd name="T91" fmla="*/ 748 h 1834"/>
              <a:gd name="T92" fmla="*/ 2069 w 3456"/>
              <a:gd name="T93" fmla="*/ 748 h 1834"/>
              <a:gd name="T94" fmla="*/ 1335 w 3456"/>
              <a:gd name="T95" fmla="*/ 287 h 1834"/>
              <a:gd name="T96" fmla="*/ 1353 w 3456"/>
              <a:gd name="T97" fmla="*/ 793 h 1834"/>
              <a:gd name="T98" fmla="*/ 1242 w 3456"/>
              <a:gd name="T99" fmla="*/ 340 h 1834"/>
              <a:gd name="T100" fmla="*/ 553 w 3456"/>
              <a:gd name="T101" fmla="*/ 322 h 1834"/>
              <a:gd name="T102" fmla="*/ 468 w 3456"/>
              <a:gd name="T103" fmla="*/ 801 h 1834"/>
              <a:gd name="T104" fmla="*/ 450 w 3456"/>
              <a:gd name="T105" fmla="*/ 295 h 1834"/>
              <a:gd name="T106" fmla="*/ 2630 w 3456"/>
              <a:gd name="T107" fmla="*/ 879 h 1834"/>
              <a:gd name="T108" fmla="*/ 2490 w 3456"/>
              <a:gd name="T109" fmla="*/ 917 h 1834"/>
              <a:gd name="T110" fmla="*/ 902 w 3456"/>
              <a:gd name="T111" fmla="*/ 0 h 1834"/>
              <a:gd name="T112" fmla="*/ 955 w 3456"/>
              <a:gd name="T113" fmla="*/ 931 h 1834"/>
              <a:gd name="T114" fmla="*/ 826 w 3456"/>
              <a:gd name="T115" fmla="*/ 75 h 1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56" h="1834">
                <a:moveTo>
                  <a:pt x="2828" y="1362"/>
                </a:moveTo>
                <a:lnTo>
                  <a:pt x="2798" y="1364"/>
                </a:lnTo>
                <a:lnTo>
                  <a:pt x="2771" y="1371"/>
                </a:lnTo>
                <a:lnTo>
                  <a:pt x="2747" y="1384"/>
                </a:lnTo>
                <a:lnTo>
                  <a:pt x="2725" y="1400"/>
                </a:lnTo>
                <a:lnTo>
                  <a:pt x="2706" y="1419"/>
                </a:lnTo>
                <a:lnTo>
                  <a:pt x="2691" y="1441"/>
                </a:lnTo>
                <a:lnTo>
                  <a:pt x="2680" y="1465"/>
                </a:lnTo>
                <a:lnTo>
                  <a:pt x="2674" y="1492"/>
                </a:lnTo>
                <a:lnTo>
                  <a:pt x="2671" y="1521"/>
                </a:lnTo>
                <a:lnTo>
                  <a:pt x="2674" y="1549"/>
                </a:lnTo>
                <a:lnTo>
                  <a:pt x="2680" y="1577"/>
                </a:lnTo>
                <a:lnTo>
                  <a:pt x="2691" y="1601"/>
                </a:lnTo>
                <a:lnTo>
                  <a:pt x="2706" y="1623"/>
                </a:lnTo>
                <a:lnTo>
                  <a:pt x="2725" y="1642"/>
                </a:lnTo>
                <a:lnTo>
                  <a:pt x="2747" y="1658"/>
                </a:lnTo>
                <a:lnTo>
                  <a:pt x="2771" y="1669"/>
                </a:lnTo>
                <a:lnTo>
                  <a:pt x="2798" y="1677"/>
                </a:lnTo>
                <a:lnTo>
                  <a:pt x="2828" y="1680"/>
                </a:lnTo>
                <a:lnTo>
                  <a:pt x="2857" y="1677"/>
                </a:lnTo>
                <a:lnTo>
                  <a:pt x="2883" y="1669"/>
                </a:lnTo>
                <a:lnTo>
                  <a:pt x="2908" y="1658"/>
                </a:lnTo>
                <a:lnTo>
                  <a:pt x="2930" y="1642"/>
                </a:lnTo>
                <a:lnTo>
                  <a:pt x="2948" y="1623"/>
                </a:lnTo>
                <a:lnTo>
                  <a:pt x="2964" y="1601"/>
                </a:lnTo>
                <a:lnTo>
                  <a:pt x="2975" y="1577"/>
                </a:lnTo>
                <a:lnTo>
                  <a:pt x="2982" y="1549"/>
                </a:lnTo>
                <a:lnTo>
                  <a:pt x="2985" y="1521"/>
                </a:lnTo>
                <a:lnTo>
                  <a:pt x="2982" y="1492"/>
                </a:lnTo>
                <a:lnTo>
                  <a:pt x="2975" y="1465"/>
                </a:lnTo>
                <a:lnTo>
                  <a:pt x="2964" y="1441"/>
                </a:lnTo>
                <a:lnTo>
                  <a:pt x="2948" y="1419"/>
                </a:lnTo>
                <a:lnTo>
                  <a:pt x="2930" y="1400"/>
                </a:lnTo>
                <a:lnTo>
                  <a:pt x="2908" y="1384"/>
                </a:lnTo>
                <a:lnTo>
                  <a:pt x="2883" y="1371"/>
                </a:lnTo>
                <a:lnTo>
                  <a:pt x="2857" y="1364"/>
                </a:lnTo>
                <a:lnTo>
                  <a:pt x="2828" y="1362"/>
                </a:lnTo>
                <a:close/>
                <a:moveTo>
                  <a:pt x="977" y="1218"/>
                </a:moveTo>
                <a:lnTo>
                  <a:pt x="1129" y="1218"/>
                </a:lnTo>
                <a:lnTo>
                  <a:pt x="1129" y="1823"/>
                </a:lnTo>
                <a:lnTo>
                  <a:pt x="977" y="1823"/>
                </a:lnTo>
                <a:lnTo>
                  <a:pt x="977" y="1218"/>
                </a:lnTo>
                <a:close/>
                <a:moveTo>
                  <a:pt x="2828" y="1208"/>
                </a:moveTo>
                <a:lnTo>
                  <a:pt x="2873" y="1211"/>
                </a:lnTo>
                <a:lnTo>
                  <a:pt x="2916" y="1219"/>
                </a:lnTo>
                <a:lnTo>
                  <a:pt x="2955" y="1232"/>
                </a:lnTo>
                <a:lnTo>
                  <a:pt x="2992" y="1251"/>
                </a:lnTo>
                <a:lnTo>
                  <a:pt x="3026" y="1273"/>
                </a:lnTo>
                <a:lnTo>
                  <a:pt x="3056" y="1299"/>
                </a:lnTo>
                <a:lnTo>
                  <a:pt x="3082" y="1330"/>
                </a:lnTo>
                <a:lnTo>
                  <a:pt x="3104" y="1363"/>
                </a:lnTo>
                <a:lnTo>
                  <a:pt x="3121" y="1398"/>
                </a:lnTo>
                <a:lnTo>
                  <a:pt x="3134" y="1437"/>
                </a:lnTo>
                <a:lnTo>
                  <a:pt x="3142" y="1479"/>
                </a:lnTo>
                <a:lnTo>
                  <a:pt x="3145" y="1521"/>
                </a:lnTo>
                <a:lnTo>
                  <a:pt x="3142" y="1563"/>
                </a:lnTo>
                <a:lnTo>
                  <a:pt x="3134" y="1604"/>
                </a:lnTo>
                <a:lnTo>
                  <a:pt x="3121" y="1642"/>
                </a:lnTo>
                <a:lnTo>
                  <a:pt x="3104" y="1679"/>
                </a:lnTo>
                <a:lnTo>
                  <a:pt x="3082" y="1712"/>
                </a:lnTo>
                <a:lnTo>
                  <a:pt x="3056" y="1742"/>
                </a:lnTo>
                <a:lnTo>
                  <a:pt x="3026" y="1769"/>
                </a:lnTo>
                <a:lnTo>
                  <a:pt x="2992" y="1791"/>
                </a:lnTo>
                <a:lnTo>
                  <a:pt x="2955" y="1809"/>
                </a:lnTo>
                <a:lnTo>
                  <a:pt x="2916" y="1822"/>
                </a:lnTo>
                <a:lnTo>
                  <a:pt x="2873" y="1831"/>
                </a:lnTo>
                <a:lnTo>
                  <a:pt x="2828" y="1834"/>
                </a:lnTo>
                <a:lnTo>
                  <a:pt x="2783" y="1831"/>
                </a:lnTo>
                <a:lnTo>
                  <a:pt x="2740" y="1822"/>
                </a:lnTo>
                <a:lnTo>
                  <a:pt x="2700" y="1809"/>
                </a:lnTo>
                <a:lnTo>
                  <a:pt x="2663" y="1791"/>
                </a:lnTo>
                <a:lnTo>
                  <a:pt x="2630" y="1769"/>
                </a:lnTo>
                <a:lnTo>
                  <a:pt x="2599" y="1742"/>
                </a:lnTo>
                <a:lnTo>
                  <a:pt x="2573" y="1712"/>
                </a:lnTo>
                <a:lnTo>
                  <a:pt x="2551" y="1679"/>
                </a:lnTo>
                <a:lnTo>
                  <a:pt x="2534" y="1642"/>
                </a:lnTo>
                <a:lnTo>
                  <a:pt x="2521" y="1604"/>
                </a:lnTo>
                <a:lnTo>
                  <a:pt x="2513" y="1563"/>
                </a:lnTo>
                <a:lnTo>
                  <a:pt x="2510" y="1521"/>
                </a:lnTo>
                <a:lnTo>
                  <a:pt x="2513" y="1479"/>
                </a:lnTo>
                <a:lnTo>
                  <a:pt x="2521" y="1437"/>
                </a:lnTo>
                <a:lnTo>
                  <a:pt x="2534" y="1398"/>
                </a:lnTo>
                <a:lnTo>
                  <a:pt x="2551" y="1363"/>
                </a:lnTo>
                <a:lnTo>
                  <a:pt x="2573" y="1330"/>
                </a:lnTo>
                <a:lnTo>
                  <a:pt x="2599" y="1299"/>
                </a:lnTo>
                <a:lnTo>
                  <a:pt x="2630" y="1273"/>
                </a:lnTo>
                <a:lnTo>
                  <a:pt x="2663" y="1251"/>
                </a:lnTo>
                <a:lnTo>
                  <a:pt x="2700" y="1232"/>
                </a:lnTo>
                <a:lnTo>
                  <a:pt x="2740" y="1219"/>
                </a:lnTo>
                <a:lnTo>
                  <a:pt x="2783" y="1211"/>
                </a:lnTo>
                <a:lnTo>
                  <a:pt x="2828" y="1208"/>
                </a:lnTo>
                <a:close/>
                <a:moveTo>
                  <a:pt x="2213" y="1208"/>
                </a:moveTo>
                <a:lnTo>
                  <a:pt x="2242" y="1209"/>
                </a:lnTo>
                <a:lnTo>
                  <a:pt x="2268" y="1211"/>
                </a:lnTo>
                <a:lnTo>
                  <a:pt x="2292" y="1215"/>
                </a:lnTo>
                <a:lnTo>
                  <a:pt x="2312" y="1219"/>
                </a:lnTo>
                <a:lnTo>
                  <a:pt x="2329" y="1223"/>
                </a:lnTo>
                <a:lnTo>
                  <a:pt x="2343" y="1227"/>
                </a:lnTo>
                <a:lnTo>
                  <a:pt x="2351" y="1230"/>
                </a:lnTo>
                <a:lnTo>
                  <a:pt x="2351" y="1392"/>
                </a:lnTo>
                <a:lnTo>
                  <a:pt x="2346" y="1389"/>
                </a:lnTo>
                <a:lnTo>
                  <a:pt x="2335" y="1384"/>
                </a:lnTo>
                <a:lnTo>
                  <a:pt x="2321" y="1377"/>
                </a:lnTo>
                <a:lnTo>
                  <a:pt x="2302" y="1371"/>
                </a:lnTo>
                <a:lnTo>
                  <a:pt x="2279" y="1365"/>
                </a:lnTo>
                <a:lnTo>
                  <a:pt x="2253" y="1360"/>
                </a:lnTo>
                <a:lnTo>
                  <a:pt x="2223" y="1359"/>
                </a:lnTo>
                <a:lnTo>
                  <a:pt x="2192" y="1362"/>
                </a:lnTo>
                <a:lnTo>
                  <a:pt x="2163" y="1369"/>
                </a:lnTo>
                <a:lnTo>
                  <a:pt x="2136" y="1381"/>
                </a:lnTo>
                <a:lnTo>
                  <a:pt x="2113" y="1396"/>
                </a:lnTo>
                <a:lnTo>
                  <a:pt x="2095" y="1415"/>
                </a:lnTo>
                <a:lnTo>
                  <a:pt x="2079" y="1437"/>
                </a:lnTo>
                <a:lnTo>
                  <a:pt x="2067" y="1463"/>
                </a:lnTo>
                <a:lnTo>
                  <a:pt x="2060" y="1490"/>
                </a:lnTo>
                <a:lnTo>
                  <a:pt x="2058" y="1521"/>
                </a:lnTo>
                <a:lnTo>
                  <a:pt x="2060" y="1550"/>
                </a:lnTo>
                <a:lnTo>
                  <a:pt x="2066" y="1578"/>
                </a:lnTo>
                <a:lnTo>
                  <a:pt x="2078" y="1602"/>
                </a:lnTo>
                <a:lnTo>
                  <a:pt x="2093" y="1625"/>
                </a:lnTo>
                <a:lnTo>
                  <a:pt x="2112" y="1644"/>
                </a:lnTo>
                <a:lnTo>
                  <a:pt x="2135" y="1660"/>
                </a:lnTo>
                <a:lnTo>
                  <a:pt x="2162" y="1672"/>
                </a:lnTo>
                <a:lnTo>
                  <a:pt x="2191" y="1679"/>
                </a:lnTo>
                <a:lnTo>
                  <a:pt x="2223" y="1682"/>
                </a:lnTo>
                <a:lnTo>
                  <a:pt x="2253" y="1680"/>
                </a:lnTo>
                <a:lnTo>
                  <a:pt x="2279" y="1676"/>
                </a:lnTo>
                <a:lnTo>
                  <a:pt x="2301" y="1671"/>
                </a:lnTo>
                <a:lnTo>
                  <a:pt x="2321" y="1664"/>
                </a:lnTo>
                <a:lnTo>
                  <a:pt x="2335" y="1658"/>
                </a:lnTo>
                <a:lnTo>
                  <a:pt x="2346" y="1653"/>
                </a:lnTo>
                <a:lnTo>
                  <a:pt x="2351" y="1649"/>
                </a:lnTo>
                <a:lnTo>
                  <a:pt x="2351" y="1812"/>
                </a:lnTo>
                <a:lnTo>
                  <a:pt x="2339" y="1816"/>
                </a:lnTo>
                <a:lnTo>
                  <a:pt x="2322" y="1820"/>
                </a:lnTo>
                <a:lnTo>
                  <a:pt x="2300" y="1826"/>
                </a:lnTo>
                <a:lnTo>
                  <a:pt x="2275" y="1830"/>
                </a:lnTo>
                <a:lnTo>
                  <a:pt x="2245" y="1833"/>
                </a:lnTo>
                <a:lnTo>
                  <a:pt x="2213" y="1834"/>
                </a:lnTo>
                <a:lnTo>
                  <a:pt x="2174" y="1832"/>
                </a:lnTo>
                <a:lnTo>
                  <a:pt x="2136" y="1826"/>
                </a:lnTo>
                <a:lnTo>
                  <a:pt x="2100" y="1815"/>
                </a:lnTo>
                <a:lnTo>
                  <a:pt x="2065" y="1801"/>
                </a:lnTo>
                <a:lnTo>
                  <a:pt x="2033" y="1783"/>
                </a:lnTo>
                <a:lnTo>
                  <a:pt x="2002" y="1762"/>
                </a:lnTo>
                <a:lnTo>
                  <a:pt x="1975" y="1737"/>
                </a:lnTo>
                <a:lnTo>
                  <a:pt x="1952" y="1710"/>
                </a:lnTo>
                <a:lnTo>
                  <a:pt x="1931" y="1678"/>
                </a:lnTo>
                <a:lnTo>
                  <a:pt x="1915" y="1643"/>
                </a:lnTo>
                <a:lnTo>
                  <a:pt x="1903" y="1605"/>
                </a:lnTo>
                <a:lnTo>
                  <a:pt x="1896" y="1564"/>
                </a:lnTo>
                <a:lnTo>
                  <a:pt x="1892" y="1521"/>
                </a:lnTo>
                <a:lnTo>
                  <a:pt x="1896" y="1477"/>
                </a:lnTo>
                <a:lnTo>
                  <a:pt x="1904" y="1434"/>
                </a:lnTo>
                <a:lnTo>
                  <a:pt x="1917" y="1395"/>
                </a:lnTo>
                <a:lnTo>
                  <a:pt x="1934" y="1359"/>
                </a:lnTo>
                <a:lnTo>
                  <a:pt x="1957" y="1326"/>
                </a:lnTo>
                <a:lnTo>
                  <a:pt x="1984" y="1296"/>
                </a:lnTo>
                <a:lnTo>
                  <a:pt x="2014" y="1271"/>
                </a:lnTo>
                <a:lnTo>
                  <a:pt x="2047" y="1249"/>
                </a:lnTo>
                <a:lnTo>
                  <a:pt x="2085" y="1231"/>
                </a:lnTo>
                <a:lnTo>
                  <a:pt x="2125" y="1218"/>
                </a:lnTo>
                <a:lnTo>
                  <a:pt x="2168" y="1211"/>
                </a:lnTo>
                <a:lnTo>
                  <a:pt x="2213" y="1208"/>
                </a:lnTo>
                <a:close/>
                <a:moveTo>
                  <a:pt x="630" y="1208"/>
                </a:moveTo>
                <a:lnTo>
                  <a:pt x="660" y="1209"/>
                </a:lnTo>
                <a:lnTo>
                  <a:pt x="687" y="1211"/>
                </a:lnTo>
                <a:lnTo>
                  <a:pt x="711" y="1215"/>
                </a:lnTo>
                <a:lnTo>
                  <a:pt x="731" y="1219"/>
                </a:lnTo>
                <a:lnTo>
                  <a:pt x="748" y="1223"/>
                </a:lnTo>
                <a:lnTo>
                  <a:pt x="760" y="1227"/>
                </a:lnTo>
                <a:lnTo>
                  <a:pt x="769" y="1230"/>
                </a:lnTo>
                <a:lnTo>
                  <a:pt x="769" y="1392"/>
                </a:lnTo>
                <a:lnTo>
                  <a:pt x="763" y="1389"/>
                </a:lnTo>
                <a:lnTo>
                  <a:pt x="754" y="1384"/>
                </a:lnTo>
                <a:lnTo>
                  <a:pt x="739" y="1377"/>
                </a:lnTo>
                <a:lnTo>
                  <a:pt x="721" y="1371"/>
                </a:lnTo>
                <a:lnTo>
                  <a:pt x="697" y="1365"/>
                </a:lnTo>
                <a:lnTo>
                  <a:pt x="671" y="1360"/>
                </a:lnTo>
                <a:lnTo>
                  <a:pt x="642" y="1359"/>
                </a:lnTo>
                <a:lnTo>
                  <a:pt x="611" y="1362"/>
                </a:lnTo>
                <a:lnTo>
                  <a:pt x="581" y="1369"/>
                </a:lnTo>
                <a:lnTo>
                  <a:pt x="555" y="1381"/>
                </a:lnTo>
                <a:lnTo>
                  <a:pt x="532" y="1396"/>
                </a:lnTo>
                <a:lnTo>
                  <a:pt x="513" y="1415"/>
                </a:lnTo>
                <a:lnTo>
                  <a:pt x="497" y="1437"/>
                </a:lnTo>
                <a:lnTo>
                  <a:pt x="485" y="1463"/>
                </a:lnTo>
                <a:lnTo>
                  <a:pt x="479" y="1490"/>
                </a:lnTo>
                <a:lnTo>
                  <a:pt x="475" y="1521"/>
                </a:lnTo>
                <a:lnTo>
                  <a:pt x="479" y="1550"/>
                </a:lnTo>
                <a:lnTo>
                  <a:pt x="485" y="1578"/>
                </a:lnTo>
                <a:lnTo>
                  <a:pt x="496" y="1602"/>
                </a:lnTo>
                <a:lnTo>
                  <a:pt x="512" y="1625"/>
                </a:lnTo>
                <a:lnTo>
                  <a:pt x="531" y="1644"/>
                </a:lnTo>
                <a:lnTo>
                  <a:pt x="554" y="1660"/>
                </a:lnTo>
                <a:lnTo>
                  <a:pt x="580" y="1672"/>
                </a:lnTo>
                <a:lnTo>
                  <a:pt x="610" y="1679"/>
                </a:lnTo>
                <a:lnTo>
                  <a:pt x="642" y="1682"/>
                </a:lnTo>
                <a:lnTo>
                  <a:pt x="671" y="1680"/>
                </a:lnTo>
                <a:lnTo>
                  <a:pt x="697" y="1676"/>
                </a:lnTo>
                <a:lnTo>
                  <a:pt x="719" y="1671"/>
                </a:lnTo>
                <a:lnTo>
                  <a:pt x="738" y="1664"/>
                </a:lnTo>
                <a:lnTo>
                  <a:pt x="753" y="1658"/>
                </a:lnTo>
                <a:lnTo>
                  <a:pt x="763" y="1653"/>
                </a:lnTo>
                <a:lnTo>
                  <a:pt x="769" y="1649"/>
                </a:lnTo>
                <a:lnTo>
                  <a:pt x="769" y="1812"/>
                </a:lnTo>
                <a:lnTo>
                  <a:pt x="757" y="1816"/>
                </a:lnTo>
                <a:lnTo>
                  <a:pt x="740" y="1820"/>
                </a:lnTo>
                <a:lnTo>
                  <a:pt x="718" y="1826"/>
                </a:lnTo>
                <a:lnTo>
                  <a:pt x="692" y="1830"/>
                </a:lnTo>
                <a:lnTo>
                  <a:pt x="663" y="1833"/>
                </a:lnTo>
                <a:lnTo>
                  <a:pt x="630" y="1834"/>
                </a:lnTo>
                <a:lnTo>
                  <a:pt x="592" y="1832"/>
                </a:lnTo>
                <a:lnTo>
                  <a:pt x="554" y="1826"/>
                </a:lnTo>
                <a:lnTo>
                  <a:pt x="518" y="1815"/>
                </a:lnTo>
                <a:lnTo>
                  <a:pt x="484" y="1801"/>
                </a:lnTo>
                <a:lnTo>
                  <a:pt x="451" y="1783"/>
                </a:lnTo>
                <a:lnTo>
                  <a:pt x="421" y="1762"/>
                </a:lnTo>
                <a:lnTo>
                  <a:pt x="394" y="1737"/>
                </a:lnTo>
                <a:lnTo>
                  <a:pt x="370" y="1710"/>
                </a:lnTo>
                <a:lnTo>
                  <a:pt x="350" y="1678"/>
                </a:lnTo>
                <a:lnTo>
                  <a:pt x="333" y="1643"/>
                </a:lnTo>
                <a:lnTo>
                  <a:pt x="322" y="1605"/>
                </a:lnTo>
                <a:lnTo>
                  <a:pt x="314" y="1564"/>
                </a:lnTo>
                <a:lnTo>
                  <a:pt x="311" y="1521"/>
                </a:lnTo>
                <a:lnTo>
                  <a:pt x="314" y="1477"/>
                </a:lnTo>
                <a:lnTo>
                  <a:pt x="323" y="1434"/>
                </a:lnTo>
                <a:lnTo>
                  <a:pt x="335" y="1395"/>
                </a:lnTo>
                <a:lnTo>
                  <a:pt x="353" y="1359"/>
                </a:lnTo>
                <a:lnTo>
                  <a:pt x="375" y="1326"/>
                </a:lnTo>
                <a:lnTo>
                  <a:pt x="402" y="1296"/>
                </a:lnTo>
                <a:lnTo>
                  <a:pt x="433" y="1271"/>
                </a:lnTo>
                <a:lnTo>
                  <a:pt x="466" y="1249"/>
                </a:lnTo>
                <a:lnTo>
                  <a:pt x="503" y="1231"/>
                </a:lnTo>
                <a:lnTo>
                  <a:pt x="544" y="1218"/>
                </a:lnTo>
                <a:lnTo>
                  <a:pt x="585" y="1211"/>
                </a:lnTo>
                <a:lnTo>
                  <a:pt x="630" y="1208"/>
                </a:lnTo>
                <a:close/>
                <a:moveTo>
                  <a:pt x="1556" y="1208"/>
                </a:moveTo>
                <a:lnTo>
                  <a:pt x="1583" y="1209"/>
                </a:lnTo>
                <a:lnTo>
                  <a:pt x="1610" y="1211"/>
                </a:lnTo>
                <a:lnTo>
                  <a:pt x="1634" y="1213"/>
                </a:lnTo>
                <a:lnTo>
                  <a:pt x="1656" y="1217"/>
                </a:lnTo>
                <a:lnTo>
                  <a:pt x="1675" y="1220"/>
                </a:lnTo>
                <a:lnTo>
                  <a:pt x="1689" y="1223"/>
                </a:lnTo>
                <a:lnTo>
                  <a:pt x="1699" y="1226"/>
                </a:lnTo>
                <a:lnTo>
                  <a:pt x="1704" y="1227"/>
                </a:lnTo>
                <a:lnTo>
                  <a:pt x="1704" y="1356"/>
                </a:lnTo>
                <a:lnTo>
                  <a:pt x="1700" y="1355"/>
                </a:lnTo>
                <a:lnTo>
                  <a:pt x="1691" y="1353"/>
                </a:lnTo>
                <a:lnTo>
                  <a:pt x="1679" y="1350"/>
                </a:lnTo>
                <a:lnTo>
                  <a:pt x="1663" y="1347"/>
                </a:lnTo>
                <a:lnTo>
                  <a:pt x="1645" y="1343"/>
                </a:lnTo>
                <a:lnTo>
                  <a:pt x="1625" y="1340"/>
                </a:lnTo>
                <a:lnTo>
                  <a:pt x="1605" y="1338"/>
                </a:lnTo>
                <a:lnTo>
                  <a:pt x="1586" y="1337"/>
                </a:lnTo>
                <a:lnTo>
                  <a:pt x="1557" y="1339"/>
                </a:lnTo>
                <a:lnTo>
                  <a:pt x="1534" y="1344"/>
                </a:lnTo>
                <a:lnTo>
                  <a:pt x="1515" y="1351"/>
                </a:lnTo>
                <a:lnTo>
                  <a:pt x="1502" y="1362"/>
                </a:lnTo>
                <a:lnTo>
                  <a:pt x="1494" y="1373"/>
                </a:lnTo>
                <a:lnTo>
                  <a:pt x="1491" y="1387"/>
                </a:lnTo>
                <a:lnTo>
                  <a:pt x="1494" y="1402"/>
                </a:lnTo>
                <a:lnTo>
                  <a:pt x="1501" y="1413"/>
                </a:lnTo>
                <a:lnTo>
                  <a:pt x="1511" y="1423"/>
                </a:lnTo>
                <a:lnTo>
                  <a:pt x="1523" y="1430"/>
                </a:lnTo>
                <a:lnTo>
                  <a:pt x="1536" y="1436"/>
                </a:lnTo>
                <a:lnTo>
                  <a:pt x="1549" y="1441"/>
                </a:lnTo>
                <a:lnTo>
                  <a:pt x="1560" y="1445"/>
                </a:lnTo>
                <a:lnTo>
                  <a:pt x="1602" y="1458"/>
                </a:lnTo>
                <a:lnTo>
                  <a:pt x="1634" y="1470"/>
                </a:lnTo>
                <a:lnTo>
                  <a:pt x="1661" y="1484"/>
                </a:lnTo>
                <a:lnTo>
                  <a:pt x="1684" y="1501"/>
                </a:lnTo>
                <a:lnTo>
                  <a:pt x="1703" y="1519"/>
                </a:lnTo>
                <a:lnTo>
                  <a:pt x="1719" y="1539"/>
                </a:lnTo>
                <a:lnTo>
                  <a:pt x="1731" y="1560"/>
                </a:lnTo>
                <a:lnTo>
                  <a:pt x="1740" y="1583"/>
                </a:lnTo>
                <a:lnTo>
                  <a:pt x="1745" y="1606"/>
                </a:lnTo>
                <a:lnTo>
                  <a:pt x="1746" y="1630"/>
                </a:lnTo>
                <a:lnTo>
                  <a:pt x="1744" y="1664"/>
                </a:lnTo>
                <a:lnTo>
                  <a:pt x="1737" y="1694"/>
                </a:lnTo>
                <a:lnTo>
                  <a:pt x="1727" y="1720"/>
                </a:lnTo>
                <a:lnTo>
                  <a:pt x="1712" y="1744"/>
                </a:lnTo>
                <a:lnTo>
                  <a:pt x="1696" y="1764"/>
                </a:lnTo>
                <a:lnTo>
                  <a:pt x="1676" y="1781"/>
                </a:lnTo>
                <a:lnTo>
                  <a:pt x="1654" y="1796"/>
                </a:lnTo>
                <a:lnTo>
                  <a:pt x="1630" y="1809"/>
                </a:lnTo>
                <a:lnTo>
                  <a:pt x="1604" y="1818"/>
                </a:lnTo>
                <a:lnTo>
                  <a:pt x="1578" y="1826"/>
                </a:lnTo>
                <a:lnTo>
                  <a:pt x="1551" y="1830"/>
                </a:lnTo>
                <a:lnTo>
                  <a:pt x="1524" y="1833"/>
                </a:lnTo>
                <a:lnTo>
                  <a:pt x="1498" y="1834"/>
                </a:lnTo>
                <a:lnTo>
                  <a:pt x="1467" y="1833"/>
                </a:lnTo>
                <a:lnTo>
                  <a:pt x="1439" y="1832"/>
                </a:lnTo>
                <a:lnTo>
                  <a:pt x="1412" y="1829"/>
                </a:lnTo>
                <a:lnTo>
                  <a:pt x="1388" y="1827"/>
                </a:lnTo>
                <a:lnTo>
                  <a:pt x="1368" y="1823"/>
                </a:lnTo>
                <a:lnTo>
                  <a:pt x="1351" y="1820"/>
                </a:lnTo>
                <a:lnTo>
                  <a:pt x="1339" y="1818"/>
                </a:lnTo>
                <a:lnTo>
                  <a:pt x="1334" y="1817"/>
                </a:lnTo>
                <a:lnTo>
                  <a:pt x="1334" y="1678"/>
                </a:lnTo>
                <a:lnTo>
                  <a:pt x="1343" y="1680"/>
                </a:lnTo>
                <a:lnTo>
                  <a:pt x="1356" y="1684"/>
                </a:lnTo>
                <a:lnTo>
                  <a:pt x="1375" y="1688"/>
                </a:lnTo>
                <a:lnTo>
                  <a:pt x="1397" y="1693"/>
                </a:lnTo>
                <a:lnTo>
                  <a:pt x="1422" y="1697"/>
                </a:lnTo>
                <a:lnTo>
                  <a:pt x="1448" y="1700"/>
                </a:lnTo>
                <a:lnTo>
                  <a:pt x="1477" y="1701"/>
                </a:lnTo>
                <a:lnTo>
                  <a:pt x="1507" y="1699"/>
                </a:lnTo>
                <a:lnTo>
                  <a:pt x="1531" y="1696"/>
                </a:lnTo>
                <a:lnTo>
                  <a:pt x="1552" y="1690"/>
                </a:lnTo>
                <a:lnTo>
                  <a:pt x="1568" y="1681"/>
                </a:lnTo>
                <a:lnTo>
                  <a:pt x="1578" y="1671"/>
                </a:lnTo>
                <a:lnTo>
                  <a:pt x="1585" y="1658"/>
                </a:lnTo>
                <a:lnTo>
                  <a:pt x="1587" y="1644"/>
                </a:lnTo>
                <a:lnTo>
                  <a:pt x="1585" y="1629"/>
                </a:lnTo>
                <a:lnTo>
                  <a:pt x="1578" y="1618"/>
                </a:lnTo>
                <a:lnTo>
                  <a:pt x="1567" y="1607"/>
                </a:lnTo>
                <a:lnTo>
                  <a:pt x="1553" y="1598"/>
                </a:lnTo>
                <a:lnTo>
                  <a:pt x="1537" y="1590"/>
                </a:lnTo>
                <a:lnTo>
                  <a:pt x="1520" y="1584"/>
                </a:lnTo>
                <a:lnTo>
                  <a:pt x="1509" y="1581"/>
                </a:lnTo>
                <a:lnTo>
                  <a:pt x="1498" y="1577"/>
                </a:lnTo>
                <a:lnTo>
                  <a:pt x="1487" y="1574"/>
                </a:lnTo>
                <a:lnTo>
                  <a:pt x="1462" y="1565"/>
                </a:lnTo>
                <a:lnTo>
                  <a:pt x="1439" y="1555"/>
                </a:lnTo>
                <a:lnTo>
                  <a:pt x="1416" y="1542"/>
                </a:lnTo>
                <a:lnTo>
                  <a:pt x="1396" y="1528"/>
                </a:lnTo>
                <a:lnTo>
                  <a:pt x="1378" y="1512"/>
                </a:lnTo>
                <a:lnTo>
                  <a:pt x="1363" y="1494"/>
                </a:lnTo>
                <a:lnTo>
                  <a:pt x="1350" y="1473"/>
                </a:lnTo>
                <a:lnTo>
                  <a:pt x="1341" y="1451"/>
                </a:lnTo>
                <a:lnTo>
                  <a:pt x="1334" y="1425"/>
                </a:lnTo>
                <a:lnTo>
                  <a:pt x="1332" y="1396"/>
                </a:lnTo>
                <a:lnTo>
                  <a:pt x="1334" y="1364"/>
                </a:lnTo>
                <a:lnTo>
                  <a:pt x="1342" y="1333"/>
                </a:lnTo>
                <a:lnTo>
                  <a:pt x="1354" y="1306"/>
                </a:lnTo>
                <a:lnTo>
                  <a:pt x="1371" y="1281"/>
                </a:lnTo>
                <a:lnTo>
                  <a:pt x="1392" y="1259"/>
                </a:lnTo>
                <a:lnTo>
                  <a:pt x="1417" y="1241"/>
                </a:lnTo>
                <a:lnTo>
                  <a:pt x="1446" y="1227"/>
                </a:lnTo>
                <a:lnTo>
                  <a:pt x="1479" y="1216"/>
                </a:lnTo>
                <a:lnTo>
                  <a:pt x="1515" y="1210"/>
                </a:lnTo>
                <a:lnTo>
                  <a:pt x="1556" y="1208"/>
                </a:lnTo>
                <a:close/>
                <a:moveTo>
                  <a:pt x="3381" y="493"/>
                </a:moveTo>
                <a:lnTo>
                  <a:pt x="3400" y="496"/>
                </a:lnTo>
                <a:lnTo>
                  <a:pt x="3418" y="503"/>
                </a:lnTo>
                <a:lnTo>
                  <a:pt x="3434" y="515"/>
                </a:lnTo>
                <a:lnTo>
                  <a:pt x="3446" y="531"/>
                </a:lnTo>
                <a:lnTo>
                  <a:pt x="3453" y="548"/>
                </a:lnTo>
                <a:lnTo>
                  <a:pt x="3456" y="569"/>
                </a:lnTo>
                <a:lnTo>
                  <a:pt x="3456" y="727"/>
                </a:lnTo>
                <a:lnTo>
                  <a:pt x="3453" y="748"/>
                </a:lnTo>
                <a:lnTo>
                  <a:pt x="3446" y="766"/>
                </a:lnTo>
                <a:lnTo>
                  <a:pt x="3434" y="780"/>
                </a:lnTo>
                <a:lnTo>
                  <a:pt x="3418" y="793"/>
                </a:lnTo>
                <a:lnTo>
                  <a:pt x="3400" y="801"/>
                </a:lnTo>
                <a:lnTo>
                  <a:pt x="3381" y="803"/>
                </a:lnTo>
                <a:lnTo>
                  <a:pt x="3361" y="801"/>
                </a:lnTo>
                <a:lnTo>
                  <a:pt x="3343" y="793"/>
                </a:lnTo>
                <a:lnTo>
                  <a:pt x="3328" y="780"/>
                </a:lnTo>
                <a:lnTo>
                  <a:pt x="3316" y="766"/>
                </a:lnTo>
                <a:lnTo>
                  <a:pt x="3308" y="748"/>
                </a:lnTo>
                <a:lnTo>
                  <a:pt x="3306" y="727"/>
                </a:lnTo>
                <a:lnTo>
                  <a:pt x="3306" y="569"/>
                </a:lnTo>
                <a:lnTo>
                  <a:pt x="3308" y="548"/>
                </a:lnTo>
                <a:lnTo>
                  <a:pt x="3316" y="531"/>
                </a:lnTo>
                <a:lnTo>
                  <a:pt x="3328" y="515"/>
                </a:lnTo>
                <a:lnTo>
                  <a:pt x="3343" y="503"/>
                </a:lnTo>
                <a:lnTo>
                  <a:pt x="3361" y="496"/>
                </a:lnTo>
                <a:lnTo>
                  <a:pt x="3381" y="493"/>
                </a:lnTo>
                <a:close/>
                <a:moveTo>
                  <a:pt x="1728" y="493"/>
                </a:moveTo>
                <a:lnTo>
                  <a:pt x="1748" y="496"/>
                </a:lnTo>
                <a:lnTo>
                  <a:pt x="1766" y="503"/>
                </a:lnTo>
                <a:lnTo>
                  <a:pt x="1781" y="515"/>
                </a:lnTo>
                <a:lnTo>
                  <a:pt x="1793" y="531"/>
                </a:lnTo>
                <a:lnTo>
                  <a:pt x="1800" y="548"/>
                </a:lnTo>
                <a:lnTo>
                  <a:pt x="1803" y="569"/>
                </a:lnTo>
                <a:lnTo>
                  <a:pt x="1803" y="727"/>
                </a:lnTo>
                <a:lnTo>
                  <a:pt x="1800" y="748"/>
                </a:lnTo>
                <a:lnTo>
                  <a:pt x="1793" y="766"/>
                </a:lnTo>
                <a:lnTo>
                  <a:pt x="1781" y="780"/>
                </a:lnTo>
                <a:lnTo>
                  <a:pt x="1766" y="793"/>
                </a:lnTo>
                <a:lnTo>
                  <a:pt x="1748" y="801"/>
                </a:lnTo>
                <a:lnTo>
                  <a:pt x="1728" y="803"/>
                </a:lnTo>
                <a:lnTo>
                  <a:pt x="1708" y="801"/>
                </a:lnTo>
                <a:lnTo>
                  <a:pt x="1690" y="793"/>
                </a:lnTo>
                <a:lnTo>
                  <a:pt x="1675" y="780"/>
                </a:lnTo>
                <a:lnTo>
                  <a:pt x="1663" y="766"/>
                </a:lnTo>
                <a:lnTo>
                  <a:pt x="1656" y="748"/>
                </a:lnTo>
                <a:lnTo>
                  <a:pt x="1653" y="727"/>
                </a:lnTo>
                <a:lnTo>
                  <a:pt x="1653" y="569"/>
                </a:lnTo>
                <a:lnTo>
                  <a:pt x="1656" y="548"/>
                </a:lnTo>
                <a:lnTo>
                  <a:pt x="1663" y="531"/>
                </a:lnTo>
                <a:lnTo>
                  <a:pt x="1675" y="515"/>
                </a:lnTo>
                <a:lnTo>
                  <a:pt x="1690" y="503"/>
                </a:lnTo>
                <a:lnTo>
                  <a:pt x="1708" y="496"/>
                </a:lnTo>
                <a:lnTo>
                  <a:pt x="1728" y="493"/>
                </a:lnTo>
                <a:close/>
                <a:moveTo>
                  <a:pt x="75" y="493"/>
                </a:moveTo>
                <a:lnTo>
                  <a:pt x="95" y="496"/>
                </a:lnTo>
                <a:lnTo>
                  <a:pt x="113" y="503"/>
                </a:lnTo>
                <a:lnTo>
                  <a:pt x="129" y="515"/>
                </a:lnTo>
                <a:lnTo>
                  <a:pt x="140" y="531"/>
                </a:lnTo>
                <a:lnTo>
                  <a:pt x="148" y="548"/>
                </a:lnTo>
                <a:lnTo>
                  <a:pt x="151" y="569"/>
                </a:lnTo>
                <a:lnTo>
                  <a:pt x="151" y="727"/>
                </a:lnTo>
                <a:lnTo>
                  <a:pt x="148" y="748"/>
                </a:lnTo>
                <a:lnTo>
                  <a:pt x="140" y="766"/>
                </a:lnTo>
                <a:lnTo>
                  <a:pt x="129" y="780"/>
                </a:lnTo>
                <a:lnTo>
                  <a:pt x="113" y="793"/>
                </a:lnTo>
                <a:lnTo>
                  <a:pt x="95" y="801"/>
                </a:lnTo>
                <a:lnTo>
                  <a:pt x="75" y="803"/>
                </a:lnTo>
                <a:lnTo>
                  <a:pt x="56" y="801"/>
                </a:lnTo>
                <a:lnTo>
                  <a:pt x="38" y="793"/>
                </a:lnTo>
                <a:lnTo>
                  <a:pt x="22" y="780"/>
                </a:lnTo>
                <a:lnTo>
                  <a:pt x="10" y="766"/>
                </a:lnTo>
                <a:lnTo>
                  <a:pt x="3" y="748"/>
                </a:lnTo>
                <a:lnTo>
                  <a:pt x="0" y="727"/>
                </a:lnTo>
                <a:lnTo>
                  <a:pt x="0" y="569"/>
                </a:lnTo>
                <a:lnTo>
                  <a:pt x="3" y="548"/>
                </a:lnTo>
                <a:lnTo>
                  <a:pt x="10" y="531"/>
                </a:lnTo>
                <a:lnTo>
                  <a:pt x="22" y="515"/>
                </a:lnTo>
                <a:lnTo>
                  <a:pt x="38" y="503"/>
                </a:lnTo>
                <a:lnTo>
                  <a:pt x="56" y="496"/>
                </a:lnTo>
                <a:lnTo>
                  <a:pt x="75" y="493"/>
                </a:lnTo>
                <a:close/>
                <a:moveTo>
                  <a:pt x="2968" y="285"/>
                </a:moveTo>
                <a:lnTo>
                  <a:pt x="2988" y="287"/>
                </a:lnTo>
                <a:lnTo>
                  <a:pt x="3006" y="295"/>
                </a:lnTo>
                <a:lnTo>
                  <a:pt x="3021" y="307"/>
                </a:lnTo>
                <a:lnTo>
                  <a:pt x="3033" y="322"/>
                </a:lnTo>
                <a:lnTo>
                  <a:pt x="3040" y="340"/>
                </a:lnTo>
                <a:lnTo>
                  <a:pt x="3043" y="360"/>
                </a:lnTo>
                <a:lnTo>
                  <a:pt x="3043" y="727"/>
                </a:lnTo>
                <a:lnTo>
                  <a:pt x="3040" y="748"/>
                </a:lnTo>
                <a:lnTo>
                  <a:pt x="3033" y="766"/>
                </a:lnTo>
                <a:lnTo>
                  <a:pt x="3021" y="780"/>
                </a:lnTo>
                <a:lnTo>
                  <a:pt x="3006" y="793"/>
                </a:lnTo>
                <a:lnTo>
                  <a:pt x="2988" y="801"/>
                </a:lnTo>
                <a:lnTo>
                  <a:pt x="2968" y="803"/>
                </a:lnTo>
                <a:lnTo>
                  <a:pt x="2947" y="801"/>
                </a:lnTo>
                <a:lnTo>
                  <a:pt x="2929" y="793"/>
                </a:lnTo>
                <a:lnTo>
                  <a:pt x="2915" y="780"/>
                </a:lnTo>
                <a:lnTo>
                  <a:pt x="2903" y="766"/>
                </a:lnTo>
                <a:lnTo>
                  <a:pt x="2895" y="748"/>
                </a:lnTo>
                <a:lnTo>
                  <a:pt x="2893" y="727"/>
                </a:lnTo>
                <a:lnTo>
                  <a:pt x="2893" y="360"/>
                </a:lnTo>
                <a:lnTo>
                  <a:pt x="2895" y="340"/>
                </a:lnTo>
                <a:lnTo>
                  <a:pt x="2903" y="322"/>
                </a:lnTo>
                <a:lnTo>
                  <a:pt x="2915" y="307"/>
                </a:lnTo>
                <a:lnTo>
                  <a:pt x="2929" y="295"/>
                </a:lnTo>
                <a:lnTo>
                  <a:pt x="2947" y="287"/>
                </a:lnTo>
                <a:lnTo>
                  <a:pt x="2968" y="285"/>
                </a:lnTo>
                <a:close/>
                <a:moveTo>
                  <a:pt x="2142" y="285"/>
                </a:moveTo>
                <a:lnTo>
                  <a:pt x="2162" y="287"/>
                </a:lnTo>
                <a:lnTo>
                  <a:pt x="2179" y="295"/>
                </a:lnTo>
                <a:lnTo>
                  <a:pt x="2194" y="307"/>
                </a:lnTo>
                <a:lnTo>
                  <a:pt x="2207" y="322"/>
                </a:lnTo>
                <a:lnTo>
                  <a:pt x="2214" y="340"/>
                </a:lnTo>
                <a:lnTo>
                  <a:pt x="2216" y="360"/>
                </a:lnTo>
                <a:lnTo>
                  <a:pt x="2216" y="727"/>
                </a:lnTo>
                <a:lnTo>
                  <a:pt x="2214" y="748"/>
                </a:lnTo>
                <a:lnTo>
                  <a:pt x="2207" y="766"/>
                </a:lnTo>
                <a:lnTo>
                  <a:pt x="2194" y="780"/>
                </a:lnTo>
                <a:lnTo>
                  <a:pt x="2179" y="793"/>
                </a:lnTo>
                <a:lnTo>
                  <a:pt x="2162" y="801"/>
                </a:lnTo>
                <a:lnTo>
                  <a:pt x="2142" y="803"/>
                </a:lnTo>
                <a:lnTo>
                  <a:pt x="2122" y="801"/>
                </a:lnTo>
                <a:lnTo>
                  <a:pt x="2104" y="793"/>
                </a:lnTo>
                <a:lnTo>
                  <a:pt x="2088" y="780"/>
                </a:lnTo>
                <a:lnTo>
                  <a:pt x="2077" y="766"/>
                </a:lnTo>
                <a:lnTo>
                  <a:pt x="2069" y="748"/>
                </a:lnTo>
                <a:lnTo>
                  <a:pt x="2066" y="727"/>
                </a:lnTo>
                <a:lnTo>
                  <a:pt x="2066" y="360"/>
                </a:lnTo>
                <a:lnTo>
                  <a:pt x="2069" y="340"/>
                </a:lnTo>
                <a:lnTo>
                  <a:pt x="2077" y="322"/>
                </a:lnTo>
                <a:lnTo>
                  <a:pt x="2088" y="307"/>
                </a:lnTo>
                <a:lnTo>
                  <a:pt x="2104" y="295"/>
                </a:lnTo>
                <a:lnTo>
                  <a:pt x="2122" y="287"/>
                </a:lnTo>
                <a:lnTo>
                  <a:pt x="2142" y="285"/>
                </a:lnTo>
                <a:close/>
                <a:moveTo>
                  <a:pt x="1315" y="285"/>
                </a:moveTo>
                <a:lnTo>
                  <a:pt x="1335" y="287"/>
                </a:lnTo>
                <a:lnTo>
                  <a:pt x="1353" y="295"/>
                </a:lnTo>
                <a:lnTo>
                  <a:pt x="1368" y="307"/>
                </a:lnTo>
                <a:lnTo>
                  <a:pt x="1380" y="322"/>
                </a:lnTo>
                <a:lnTo>
                  <a:pt x="1388" y="340"/>
                </a:lnTo>
                <a:lnTo>
                  <a:pt x="1390" y="360"/>
                </a:lnTo>
                <a:lnTo>
                  <a:pt x="1390" y="727"/>
                </a:lnTo>
                <a:lnTo>
                  <a:pt x="1388" y="748"/>
                </a:lnTo>
                <a:lnTo>
                  <a:pt x="1380" y="766"/>
                </a:lnTo>
                <a:lnTo>
                  <a:pt x="1368" y="780"/>
                </a:lnTo>
                <a:lnTo>
                  <a:pt x="1353" y="793"/>
                </a:lnTo>
                <a:lnTo>
                  <a:pt x="1335" y="801"/>
                </a:lnTo>
                <a:lnTo>
                  <a:pt x="1315" y="803"/>
                </a:lnTo>
                <a:lnTo>
                  <a:pt x="1295" y="801"/>
                </a:lnTo>
                <a:lnTo>
                  <a:pt x="1277" y="793"/>
                </a:lnTo>
                <a:lnTo>
                  <a:pt x="1262" y="780"/>
                </a:lnTo>
                <a:lnTo>
                  <a:pt x="1250" y="766"/>
                </a:lnTo>
                <a:lnTo>
                  <a:pt x="1242" y="748"/>
                </a:lnTo>
                <a:lnTo>
                  <a:pt x="1240" y="727"/>
                </a:lnTo>
                <a:lnTo>
                  <a:pt x="1240" y="360"/>
                </a:lnTo>
                <a:lnTo>
                  <a:pt x="1242" y="340"/>
                </a:lnTo>
                <a:lnTo>
                  <a:pt x="1250" y="322"/>
                </a:lnTo>
                <a:lnTo>
                  <a:pt x="1262" y="307"/>
                </a:lnTo>
                <a:lnTo>
                  <a:pt x="1277" y="295"/>
                </a:lnTo>
                <a:lnTo>
                  <a:pt x="1295" y="287"/>
                </a:lnTo>
                <a:lnTo>
                  <a:pt x="1315" y="285"/>
                </a:lnTo>
                <a:close/>
                <a:moveTo>
                  <a:pt x="488" y="285"/>
                </a:moveTo>
                <a:lnTo>
                  <a:pt x="508" y="287"/>
                </a:lnTo>
                <a:lnTo>
                  <a:pt x="527" y="295"/>
                </a:lnTo>
                <a:lnTo>
                  <a:pt x="541" y="307"/>
                </a:lnTo>
                <a:lnTo>
                  <a:pt x="553" y="322"/>
                </a:lnTo>
                <a:lnTo>
                  <a:pt x="561" y="340"/>
                </a:lnTo>
                <a:lnTo>
                  <a:pt x="563" y="360"/>
                </a:lnTo>
                <a:lnTo>
                  <a:pt x="563" y="727"/>
                </a:lnTo>
                <a:lnTo>
                  <a:pt x="561" y="748"/>
                </a:lnTo>
                <a:lnTo>
                  <a:pt x="553" y="766"/>
                </a:lnTo>
                <a:lnTo>
                  <a:pt x="541" y="780"/>
                </a:lnTo>
                <a:lnTo>
                  <a:pt x="527" y="793"/>
                </a:lnTo>
                <a:lnTo>
                  <a:pt x="508" y="801"/>
                </a:lnTo>
                <a:lnTo>
                  <a:pt x="488" y="803"/>
                </a:lnTo>
                <a:lnTo>
                  <a:pt x="468" y="801"/>
                </a:lnTo>
                <a:lnTo>
                  <a:pt x="450" y="793"/>
                </a:lnTo>
                <a:lnTo>
                  <a:pt x="436" y="780"/>
                </a:lnTo>
                <a:lnTo>
                  <a:pt x="423" y="766"/>
                </a:lnTo>
                <a:lnTo>
                  <a:pt x="416" y="748"/>
                </a:lnTo>
                <a:lnTo>
                  <a:pt x="414" y="727"/>
                </a:lnTo>
                <a:lnTo>
                  <a:pt x="414" y="360"/>
                </a:lnTo>
                <a:lnTo>
                  <a:pt x="416" y="340"/>
                </a:lnTo>
                <a:lnTo>
                  <a:pt x="423" y="322"/>
                </a:lnTo>
                <a:lnTo>
                  <a:pt x="436" y="307"/>
                </a:lnTo>
                <a:lnTo>
                  <a:pt x="450" y="295"/>
                </a:lnTo>
                <a:lnTo>
                  <a:pt x="468" y="287"/>
                </a:lnTo>
                <a:lnTo>
                  <a:pt x="488" y="285"/>
                </a:lnTo>
                <a:close/>
                <a:moveTo>
                  <a:pt x="2555" y="0"/>
                </a:moveTo>
                <a:lnTo>
                  <a:pt x="2575" y="2"/>
                </a:lnTo>
                <a:lnTo>
                  <a:pt x="2593" y="10"/>
                </a:lnTo>
                <a:lnTo>
                  <a:pt x="2608" y="22"/>
                </a:lnTo>
                <a:lnTo>
                  <a:pt x="2619" y="37"/>
                </a:lnTo>
                <a:lnTo>
                  <a:pt x="2628" y="55"/>
                </a:lnTo>
                <a:lnTo>
                  <a:pt x="2630" y="75"/>
                </a:lnTo>
                <a:lnTo>
                  <a:pt x="2630" y="879"/>
                </a:lnTo>
                <a:lnTo>
                  <a:pt x="2628" y="899"/>
                </a:lnTo>
                <a:lnTo>
                  <a:pt x="2619" y="917"/>
                </a:lnTo>
                <a:lnTo>
                  <a:pt x="2608" y="931"/>
                </a:lnTo>
                <a:lnTo>
                  <a:pt x="2593" y="944"/>
                </a:lnTo>
                <a:lnTo>
                  <a:pt x="2575" y="951"/>
                </a:lnTo>
                <a:lnTo>
                  <a:pt x="2555" y="953"/>
                </a:lnTo>
                <a:lnTo>
                  <a:pt x="2535" y="951"/>
                </a:lnTo>
                <a:lnTo>
                  <a:pt x="2517" y="944"/>
                </a:lnTo>
                <a:lnTo>
                  <a:pt x="2502" y="931"/>
                </a:lnTo>
                <a:lnTo>
                  <a:pt x="2490" y="917"/>
                </a:lnTo>
                <a:lnTo>
                  <a:pt x="2483" y="899"/>
                </a:lnTo>
                <a:lnTo>
                  <a:pt x="2480" y="879"/>
                </a:lnTo>
                <a:lnTo>
                  <a:pt x="2480" y="75"/>
                </a:lnTo>
                <a:lnTo>
                  <a:pt x="2483" y="55"/>
                </a:lnTo>
                <a:lnTo>
                  <a:pt x="2490" y="37"/>
                </a:lnTo>
                <a:lnTo>
                  <a:pt x="2502" y="22"/>
                </a:lnTo>
                <a:lnTo>
                  <a:pt x="2517" y="10"/>
                </a:lnTo>
                <a:lnTo>
                  <a:pt x="2535" y="2"/>
                </a:lnTo>
                <a:lnTo>
                  <a:pt x="2555" y="0"/>
                </a:lnTo>
                <a:close/>
                <a:moveTo>
                  <a:pt x="902" y="0"/>
                </a:moveTo>
                <a:lnTo>
                  <a:pt x="922" y="2"/>
                </a:lnTo>
                <a:lnTo>
                  <a:pt x="939" y="10"/>
                </a:lnTo>
                <a:lnTo>
                  <a:pt x="955" y="22"/>
                </a:lnTo>
                <a:lnTo>
                  <a:pt x="967" y="37"/>
                </a:lnTo>
                <a:lnTo>
                  <a:pt x="974" y="55"/>
                </a:lnTo>
                <a:lnTo>
                  <a:pt x="977" y="75"/>
                </a:lnTo>
                <a:lnTo>
                  <a:pt x="977" y="879"/>
                </a:lnTo>
                <a:lnTo>
                  <a:pt x="974" y="899"/>
                </a:lnTo>
                <a:lnTo>
                  <a:pt x="967" y="917"/>
                </a:lnTo>
                <a:lnTo>
                  <a:pt x="955" y="931"/>
                </a:lnTo>
                <a:lnTo>
                  <a:pt x="939" y="944"/>
                </a:lnTo>
                <a:lnTo>
                  <a:pt x="922" y="951"/>
                </a:lnTo>
                <a:lnTo>
                  <a:pt x="902" y="953"/>
                </a:lnTo>
                <a:lnTo>
                  <a:pt x="882" y="951"/>
                </a:lnTo>
                <a:lnTo>
                  <a:pt x="864" y="944"/>
                </a:lnTo>
                <a:lnTo>
                  <a:pt x="848" y="931"/>
                </a:lnTo>
                <a:lnTo>
                  <a:pt x="837" y="917"/>
                </a:lnTo>
                <a:lnTo>
                  <a:pt x="829" y="899"/>
                </a:lnTo>
                <a:lnTo>
                  <a:pt x="826" y="879"/>
                </a:lnTo>
                <a:lnTo>
                  <a:pt x="826" y="75"/>
                </a:lnTo>
                <a:lnTo>
                  <a:pt x="829" y="55"/>
                </a:lnTo>
                <a:lnTo>
                  <a:pt x="837" y="37"/>
                </a:lnTo>
                <a:lnTo>
                  <a:pt x="848" y="22"/>
                </a:lnTo>
                <a:lnTo>
                  <a:pt x="864" y="10"/>
                </a:lnTo>
                <a:lnTo>
                  <a:pt x="882" y="2"/>
                </a:lnTo>
                <a:lnTo>
                  <a:pt x="90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9921" tIns="64960" rIns="129921" bIns="64960" numCol="1" anchor="t" anchorCtr="0" compatLnSpc="1">
            <a:prstTxWarp prst="textNoShape">
              <a:avLst/>
            </a:prstTxWarp>
          </a:bodyPr>
          <a:lstStyle/>
          <a:p>
            <a:pPr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>
                  <a:lumMod val="75000"/>
                </a:srgbClr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7446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bg1">
                    <a:lumMod val="75000"/>
                  </a:schemeClr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580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gu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591671" y="1424252"/>
            <a:ext cx="10795551" cy="3998487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6536" b="0" i="0" spc="0" baseline="0">
                <a:solidFill>
                  <a:schemeClr val="tx2"/>
                </a:solidFill>
                <a:latin typeface="+mj-lt"/>
                <a:ea typeface="CiscoSansTT Thin" charset="0"/>
                <a:cs typeface="CiscoSansTT Thin" charset="0"/>
              </a:defRPr>
            </a:lvl1pPr>
          </a:lstStyle>
          <a:p>
            <a:r>
              <a:rPr lang="en-GB"/>
              <a:t>Section Title Goes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64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6857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3005233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bg1">
                    <a:lumMod val="75000"/>
                  </a:schemeClr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bg1">
                    <a:lumMod val="75000"/>
                  </a:schemeClr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300792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12992100" cy="800258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2558">
              <a:solidFill>
                <a:srgbClr val="005073"/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65395" y="6092856"/>
            <a:ext cx="11070932" cy="543551"/>
          </a:xfrm>
          <a:prstGeom prst="rect">
            <a:avLst/>
          </a:prstGeom>
        </p:spPr>
        <p:txBody>
          <a:bodyPr wrap="square" lIns="91420" tIns="45710" rIns="91420" bIns="45710" anchor="b" anchorCtr="0">
            <a:noAutofit/>
          </a:bodyPr>
          <a:lstStyle>
            <a:lvl1pPr marL="0" indent="0" algn="l" defTabSz="857548">
              <a:lnSpc>
                <a:spcPct val="100000"/>
              </a:lnSpc>
              <a:spcBef>
                <a:spcPct val="50000"/>
              </a:spcBef>
              <a:buNone/>
              <a:defRPr sz="3126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>
              <a:buFont typeface="Arial" pitchFamily="34" charset="0"/>
              <a:buNone/>
              <a:defRPr sz="1563"/>
            </a:lvl2pPr>
            <a:lvl3pPr>
              <a:buFont typeface="Arial" pitchFamily="34" charset="0"/>
              <a:buNone/>
              <a:defRPr sz="1563"/>
            </a:lvl3pPr>
            <a:lvl4pPr>
              <a:buFont typeface="Arial" pitchFamily="34" charset="0"/>
              <a:buNone/>
              <a:defRPr sz="1563"/>
            </a:lvl4pPr>
            <a:lvl5pPr>
              <a:buFont typeface="Arial" pitchFamily="34" charset="0"/>
              <a:buNone/>
              <a:defRPr sz="156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091" y="2396894"/>
            <a:ext cx="11327235" cy="3545561"/>
          </a:xfrm>
          <a:prstGeom prst="rect">
            <a:avLst/>
          </a:prstGeom>
        </p:spPr>
        <p:txBody>
          <a:bodyPr>
            <a:noAutofit/>
          </a:bodyPr>
          <a:lstStyle>
            <a:lvl1pPr marL="260856" indent="-568267" algn="l">
              <a:lnSpc>
                <a:spcPct val="90000"/>
              </a:lnSpc>
              <a:defRPr sz="5683" b="0" i="1" spc="0" baseline="0">
                <a:solidFill>
                  <a:schemeClr val="tx2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775122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2100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710508" y="6146852"/>
            <a:ext cx="11564322" cy="694485"/>
          </a:xfrm>
          <a:prstGeom prst="rect">
            <a:avLst/>
          </a:prstGeom>
          <a:noFill/>
        </p:spPr>
        <p:txBody>
          <a:bodyPr wrap="square" lIns="182880" tIns="91440" rIns="182880" bIns="91440" numCol="1" anchor="ctr" anchorCtr="0" compatLnSpc="1">
            <a:prstTxWarp prst="textNoShape">
              <a:avLst/>
            </a:prstTxWarp>
            <a:spAutoFit/>
          </a:bodyPr>
          <a:lstStyle>
            <a:lvl1pPr marL="0" indent="0" algn="ctr">
              <a:lnSpc>
                <a:spcPts val="4121"/>
              </a:lnSpc>
              <a:spcBef>
                <a:spcPts val="0"/>
              </a:spcBef>
              <a:buNone/>
              <a:defRPr sz="341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94803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Page Photo With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" y="4"/>
            <a:ext cx="13215402" cy="4423652"/>
          </a:xfrm>
          <a:prstGeom prst="rect">
            <a:avLst/>
          </a:prstGeom>
          <a:solidFill>
            <a:schemeClr val="bg2"/>
          </a:solidFill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37651" y="4752418"/>
            <a:ext cx="11884186" cy="757067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0" indent="0">
              <a:buNone/>
              <a:defRPr sz="4547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893941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996857" cy="8002588"/>
          </a:xfrm>
          <a:prstGeom prst="rect">
            <a:avLst/>
          </a:prstGeom>
        </p:spPr>
        <p:txBody>
          <a:bodyPr vert="horz" lIns="91420" tIns="45710" rIns="91420" bIns="45710"/>
          <a:lstStyle>
            <a:lvl1pPr marL="0" indent="0" algn="ctr">
              <a:buNone/>
              <a:defRPr sz="3126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1625306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ull bleed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" y="0"/>
            <a:ext cx="12919922" cy="8002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49581" fontAlgn="base">
              <a:spcBef>
                <a:spcPct val="0"/>
              </a:spcBef>
              <a:spcAft>
                <a:spcPct val="0"/>
              </a:spcAft>
            </a:pPr>
            <a:endParaRPr lang="en-US" sz="1563">
              <a:solidFill>
                <a:srgbClr val="005073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678704" y="7398171"/>
            <a:ext cx="4925734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BCEB">
                    <a:lumMod val="7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634" y="374391"/>
            <a:ext cx="12049218" cy="6638323"/>
          </a:xfrm>
          <a:prstGeom prst="rect">
            <a:avLst/>
          </a:prstGeom>
          <a:solidFill>
            <a:schemeClr val="bg2"/>
          </a:solidFill>
        </p:spPr>
        <p:txBody>
          <a:bodyPr vert="horz" lIns="91424" tIns="45712" rIns="91424" bIns="45712"/>
          <a:lstStyle>
            <a:lvl1pPr marL="0" indent="0" algn="ctr">
              <a:buNone/>
              <a:defRPr sz="2132" baseline="0">
                <a:solidFill>
                  <a:schemeClr val="tx1"/>
                </a:solidFill>
                <a:latin typeface="+mj-lt"/>
                <a:cs typeface="CiscoSans ExtraLight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673391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56854" y="1869741"/>
            <a:ext cx="11760726" cy="5273309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24790" indent="-243594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8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1pPr>
            <a:lvl2pPr marL="649581" indent="-234571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8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2pPr>
            <a:lvl3pPr marL="974370" indent="-155628">
              <a:buClr>
                <a:schemeClr val="tx1"/>
              </a:buClr>
              <a:buSzPct val="8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3pPr>
            <a:lvl4pPr marL="1294380" indent="-243543">
              <a:buClr>
                <a:schemeClr val="tx1"/>
              </a:buClr>
              <a:buSzPct val="8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4pPr>
            <a:lvl5pPr marL="1537924" indent="-239032">
              <a:buClr>
                <a:schemeClr val="tx1"/>
              </a:buClr>
              <a:buSzPct val="8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ea typeface="CiscoSansTT Thin" charset="0"/>
                <a:cs typeface="CiscoSansTT Thin" charset="0"/>
              </a:defRPr>
            </a:lvl5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931222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57872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757294" y="1876214"/>
            <a:ext cx="5521643" cy="4796876"/>
          </a:xfrm>
          <a:prstGeom prst="rect">
            <a:avLst/>
          </a:prstGeom>
        </p:spPr>
        <p:txBody>
          <a:bodyPr lIns="0" tIns="45710" rIns="0" bIns="45710">
            <a:noAutofit/>
          </a:bodyPr>
          <a:lstStyle>
            <a:lvl1pPr marL="248105" indent="-166906">
              <a:lnSpc>
                <a:spcPct val="95000"/>
              </a:lnSpc>
              <a:spcBef>
                <a:spcPts val="1577"/>
              </a:spcBef>
              <a:buClr>
                <a:schemeClr val="tx1"/>
              </a:buClr>
              <a:buSzPct val="60000"/>
              <a:buFont typeface="Arial"/>
              <a:buChar char="•"/>
              <a:defRPr sz="2841" b="0" i="0" baseline="0">
                <a:solidFill>
                  <a:schemeClr val="tx1"/>
                </a:solidFill>
                <a:latin typeface="+mn-lt"/>
                <a:cs typeface="CiscoSans ExtraLight"/>
              </a:defRPr>
            </a:lvl1pPr>
            <a:lvl2pPr marL="410500" indent="-162395">
              <a:lnSpc>
                <a:spcPct val="95000"/>
              </a:lnSpc>
              <a:spcBef>
                <a:spcPts val="639"/>
              </a:spcBef>
              <a:buClr>
                <a:schemeClr val="tx1"/>
              </a:buClr>
              <a:buSzPct val="60000"/>
              <a:buFont typeface="Arial"/>
              <a:buChar char="•"/>
              <a:defRPr sz="2558" b="0" i="0">
                <a:solidFill>
                  <a:schemeClr val="tx1"/>
                </a:solidFill>
                <a:latin typeface="+mn-lt"/>
                <a:cs typeface="CiscoSans ExtraLight"/>
              </a:defRPr>
            </a:lvl2pPr>
            <a:lvl3pPr marL="572894" indent="-162395">
              <a:buClr>
                <a:schemeClr val="tx1"/>
              </a:buClr>
              <a:buSzPct val="60000"/>
              <a:buFont typeface="Arial"/>
              <a:buChar char="•"/>
              <a:defRPr sz="2273" b="0" i="0">
                <a:solidFill>
                  <a:schemeClr val="tx1"/>
                </a:solidFill>
                <a:latin typeface="+mn-lt"/>
                <a:cs typeface="CiscoSans ExtraLight"/>
              </a:defRPr>
            </a:lvl3pPr>
            <a:lvl4pPr marL="735290" indent="-162395">
              <a:buClr>
                <a:schemeClr val="tx1"/>
              </a:buClr>
              <a:buSzPct val="60000"/>
              <a:buFont typeface="Arial"/>
              <a:buChar char="•"/>
              <a:defRPr sz="1989" b="0" i="0">
                <a:solidFill>
                  <a:schemeClr val="tx1"/>
                </a:solidFill>
                <a:latin typeface="+mn-lt"/>
                <a:cs typeface="CiscoSans ExtraLight"/>
              </a:defRPr>
            </a:lvl4pPr>
            <a:lvl5pPr marL="897685" indent="-162395">
              <a:buClr>
                <a:schemeClr val="tx1"/>
              </a:buClr>
              <a:buSzPct val="60000"/>
              <a:buFont typeface="Arial"/>
              <a:buChar char="•"/>
              <a:defRPr sz="1705" b="0" i="0">
                <a:solidFill>
                  <a:schemeClr val="tx1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55178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>
            <a:lvl1pPr>
              <a:defRPr sz="3978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93472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970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9.xml"/><Relationship Id="rId2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207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slideLayout" Target="../slideLayouts/slideLayout222.xml"/><Relationship Id="rId18" Type="http://schemas.openxmlformats.org/officeDocument/2006/relationships/slideLayout" Target="../slideLayouts/slideLayout227.xml"/><Relationship Id="rId26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212.xml"/><Relationship Id="rId21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16.xml"/><Relationship Id="rId12" Type="http://schemas.openxmlformats.org/officeDocument/2006/relationships/slideLayout" Target="../slideLayouts/slideLayout221.xml"/><Relationship Id="rId17" Type="http://schemas.openxmlformats.org/officeDocument/2006/relationships/slideLayout" Target="../slideLayouts/slideLayout226.xml"/><Relationship Id="rId25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11.xml"/><Relationship Id="rId16" Type="http://schemas.openxmlformats.org/officeDocument/2006/relationships/slideLayout" Target="../slideLayouts/slideLayout225.xml"/><Relationship Id="rId20" Type="http://schemas.openxmlformats.org/officeDocument/2006/relationships/slideLayout" Target="../slideLayouts/slideLayout229.xml"/><Relationship Id="rId29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24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14.xml"/><Relationship Id="rId15" Type="http://schemas.openxmlformats.org/officeDocument/2006/relationships/slideLayout" Target="../slideLayouts/slideLayout224.xml"/><Relationship Id="rId23" Type="http://schemas.openxmlformats.org/officeDocument/2006/relationships/slideLayout" Target="../slideLayouts/slideLayout232.xml"/><Relationship Id="rId28" Type="http://schemas.openxmlformats.org/officeDocument/2006/relationships/slideLayout" Target="../slideLayouts/slideLayout237.xml"/><Relationship Id="rId10" Type="http://schemas.openxmlformats.org/officeDocument/2006/relationships/slideLayout" Target="../slideLayouts/slideLayout219.xml"/><Relationship Id="rId19" Type="http://schemas.openxmlformats.org/officeDocument/2006/relationships/slideLayout" Target="../slideLayouts/slideLayout228.xml"/><Relationship Id="rId31" Type="http://schemas.openxmlformats.org/officeDocument/2006/relationships/theme" Target="../theme/theme11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slideLayout" Target="../slideLayouts/slideLayout223.xml"/><Relationship Id="rId22" Type="http://schemas.openxmlformats.org/officeDocument/2006/relationships/slideLayout" Target="../slideLayouts/slideLayout231.xml"/><Relationship Id="rId27" Type="http://schemas.openxmlformats.org/officeDocument/2006/relationships/slideLayout" Target="../slideLayouts/slideLayout236.xml"/><Relationship Id="rId30" Type="http://schemas.openxmlformats.org/officeDocument/2006/relationships/slideLayout" Target="../slideLayouts/slideLayout23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7.xml"/><Relationship Id="rId13" Type="http://schemas.openxmlformats.org/officeDocument/2006/relationships/slideLayout" Target="../slideLayouts/slideLayout252.xml"/><Relationship Id="rId18" Type="http://schemas.openxmlformats.org/officeDocument/2006/relationships/slideLayout" Target="../slideLayouts/slideLayout257.xml"/><Relationship Id="rId26" Type="http://schemas.openxmlformats.org/officeDocument/2006/relationships/slideLayout" Target="../slideLayouts/slideLayout265.xml"/><Relationship Id="rId3" Type="http://schemas.openxmlformats.org/officeDocument/2006/relationships/slideLayout" Target="../slideLayouts/slideLayout242.xml"/><Relationship Id="rId21" Type="http://schemas.openxmlformats.org/officeDocument/2006/relationships/slideLayout" Target="../slideLayouts/slideLayout260.xml"/><Relationship Id="rId7" Type="http://schemas.openxmlformats.org/officeDocument/2006/relationships/slideLayout" Target="../slideLayouts/slideLayout246.xml"/><Relationship Id="rId12" Type="http://schemas.openxmlformats.org/officeDocument/2006/relationships/slideLayout" Target="../slideLayouts/slideLayout251.xml"/><Relationship Id="rId17" Type="http://schemas.openxmlformats.org/officeDocument/2006/relationships/slideLayout" Target="../slideLayouts/slideLayout256.xml"/><Relationship Id="rId25" Type="http://schemas.openxmlformats.org/officeDocument/2006/relationships/slideLayout" Target="../slideLayouts/slideLayout264.xml"/><Relationship Id="rId2" Type="http://schemas.openxmlformats.org/officeDocument/2006/relationships/slideLayout" Target="../slideLayouts/slideLayout241.xml"/><Relationship Id="rId16" Type="http://schemas.openxmlformats.org/officeDocument/2006/relationships/slideLayout" Target="../slideLayouts/slideLayout255.xml"/><Relationship Id="rId20" Type="http://schemas.openxmlformats.org/officeDocument/2006/relationships/slideLayout" Target="../slideLayouts/slideLayout259.xml"/><Relationship Id="rId29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40.xml"/><Relationship Id="rId6" Type="http://schemas.openxmlformats.org/officeDocument/2006/relationships/slideLayout" Target="../slideLayouts/slideLayout245.xml"/><Relationship Id="rId11" Type="http://schemas.openxmlformats.org/officeDocument/2006/relationships/slideLayout" Target="../slideLayouts/slideLayout250.xml"/><Relationship Id="rId24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44.xml"/><Relationship Id="rId15" Type="http://schemas.openxmlformats.org/officeDocument/2006/relationships/slideLayout" Target="../slideLayouts/slideLayout254.xml"/><Relationship Id="rId23" Type="http://schemas.openxmlformats.org/officeDocument/2006/relationships/slideLayout" Target="../slideLayouts/slideLayout262.xml"/><Relationship Id="rId28" Type="http://schemas.openxmlformats.org/officeDocument/2006/relationships/slideLayout" Target="../slideLayouts/slideLayout267.xml"/><Relationship Id="rId10" Type="http://schemas.openxmlformats.org/officeDocument/2006/relationships/slideLayout" Target="../slideLayouts/slideLayout249.xml"/><Relationship Id="rId19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43.xml"/><Relationship Id="rId9" Type="http://schemas.openxmlformats.org/officeDocument/2006/relationships/slideLayout" Target="../slideLayouts/slideLayout248.xml"/><Relationship Id="rId14" Type="http://schemas.openxmlformats.org/officeDocument/2006/relationships/slideLayout" Target="../slideLayouts/slideLayout253.xml"/><Relationship Id="rId22" Type="http://schemas.openxmlformats.org/officeDocument/2006/relationships/slideLayout" Target="../slideLayouts/slideLayout261.xml"/><Relationship Id="rId27" Type="http://schemas.openxmlformats.org/officeDocument/2006/relationships/slideLayout" Target="../slideLayouts/slideLayout266.xml"/><Relationship Id="rId30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1.xml"/><Relationship Id="rId2" Type="http://schemas.openxmlformats.org/officeDocument/2006/relationships/slideLayout" Target="../slideLayouts/slideLayout270.xml"/><Relationship Id="rId1" Type="http://schemas.openxmlformats.org/officeDocument/2006/relationships/slideLayout" Target="../slideLayouts/slideLayout269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273.xml"/><Relationship Id="rId4" Type="http://schemas.openxmlformats.org/officeDocument/2006/relationships/slideLayout" Target="../slideLayouts/slideLayout27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9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theme" Target="../theme/theme3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slideLayout" Target="../slideLayouts/slideLayout83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8" Type="http://schemas.openxmlformats.org/officeDocument/2006/relationships/slideLayout" Target="../slideLayouts/slideLayout6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26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89.xml"/><Relationship Id="rId21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5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20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24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9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Relationship Id="rId22" Type="http://schemas.openxmlformats.org/officeDocument/2006/relationships/slideLayout" Target="../slideLayouts/slideLayout108.xml"/><Relationship Id="rId27" Type="http://schemas.openxmlformats.org/officeDocument/2006/relationships/slideLayout" Target="../slideLayouts/slideLayout11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18" Type="http://schemas.openxmlformats.org/officeDocument/2006/relationships/slideLayout" Target="../slideLayouts/slideLayout131.xml"/><Relationship Id="rId26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16.xml"/><Relationship Id="rId21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17" Type="http://schemas.openxmlformats.org/officeDocument/2006/relationships/slideLayout" Target="../slideLayouts/slideLayout130.xml"/><Relationship Id="rId25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15.xml"/><Relationship Id="rId16" Type="http://schemas.openxmlformats.org/officeDocument/2006/relationships/slideLayout" Target="../slideLayouts/slideLayout129.xml"/><Relationship Id="rId20" Type="http://schemas.openxmlformats.org/officeDocument/2006/relationships/slideLayout" Target="../slideLayouts/slideLayout133.xml"/><Relationship Id="rId29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24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18.xml"/><Relationship Id="rId15" Type="http://schemas.openxmlformats.org/officeDocument/2006/relationships/slideLayout" Target="../slideLayouts/slideLayout128.xml"/><Relationship Id="rId23" Type="http://schemas.openxmlformats.org/officeDocument/2006/relationships/slideLayout" Target="../slideLayouts/slideLayout136.xml"/><Relationship Id="rId28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23.xml"/><Relationship Id="rId19" Type="http://schemas.openxmlformats.org/officeDocument/2006/relationships/slideLayout" Target="../slideLayouts/slideLayout132.xml"/><Relationship Id="rId31" Type="http://schemas.openxmlformats.org/officeDocument/2006/relationships/theme" Target="../theme/theme5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slideLayout" Target="../slideLayouts/slideLayout127.xml"/><Relationship Id="rId22" Type="http://schemas.openxmlformats.org/officeDocument/2006/relationships/slideLayout" Target="../slideLayouts/slideLayout135.xml"/><Relationship Id="rId27" Type="http://schemas.openxmlformats.org/officeDocument/2006/relationships/slideLayout" Target="../slideLayouts/slideLayout140.xml"/><Relationship Id="rId30" Type="http://schemas.openxmlformats.org/officeDocument/2006/relationships/slideLayout" Target="../slideLayouts/slideLayout14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46.xml"/><Relationship Id="rId21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50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0" Type="http://schemas.openxmlformats.org/officeDocument/2006/relationships/slideLayout" Target="../slideLayouts/slideLayout163.xml"/><Relationship Id="rId29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slideLayout" Target="../slideLayouts/slideLayout185.xml"/><Relationship Id="rId18" Type="http://schemas.openxmlformats.org/officeDocument/2006/relationships/slideLayout" Target="../slideLayouts/slideLayout190.xml"/><Relationship Id="rId26" Type="http://schemas.openxmlformats.org/officeDocument/2006/relationships/slideLayout" Target="../slideLayouts/slideLayout198.xml"/><Relationship Id="rId3" Type="http://schemas.openxmlformats.org/officeDocument/2006/relationships/slideLayout" Target="../slideLayouts/slideLayout175.xml"/><Relationship Id="rId21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79.xml"/><Relationship Id="rId12" Type="http://schemas.openxmlformats.org/officeDocument/2006/relationships/slideLayout" Target="../slideLayouts/slideLayout184.xml"/><Relationship Id="rId17" Type="http://schemas.openxmlformats.org/officeDocument/2006/relationships/slideLayout" Target="../slideLayouts/slideLayout189.xml"/><Relationship Id="rId25" Type="http://schemas.openxmlformats.org/officeDocument/2006/relationships/slideLayout" Target="../slideLayouts/slideLayout197.xml"/><Relationship Id="rId2" Type="http://schemas.openxmlformats.org/officeDocument/2006/relationships/slideLayout" Target="../slideLayouts/slideLayout174.xml"/><Relationship Id="rId16" Type="http://schemas.openxmlformats.org/officeDocument/2006/relationships/slideLayout" Target="../slideLayouts/slideLayout188.xml"/><Relationship Id="rId20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24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77.xml"/><Relationship Id="rId15" Type="http://schemas.openxmlformats.org/officeDocument/2006/relationships/slideLayout" Target="../slideLayouts/slideLayout187.xml"/><Relationship Id="rId23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182.xml"/><Relationship Id="rId19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Relationship Id="rId14" Type="http://schemas.openxmlformats.org/officeDocument/2006/relationships/slideLayout" Target="../slideLayouts/slideLayout186.xml"/><Relationship Id="rId22" Type="http://schemas.openxmlformats.org/officeDocument/2006/relationships/slideLayout" Target="../slideLayouts/slideLayout194.xml"/><Relationship Id="rId27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1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202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206.xml"/><Relationship Id="rId1" Type="http://schemas.openxmlformats.org/officeDocument/2006/relationships/slideLayout" Target="../slideLayouts/slideLayout2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678702" y="7398168"/>
            <a:ext cx="483232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spc="28" baseline="0">
                <a:solidFill>
                  <a:schemeClr val="bg2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9" r:id="rId2"/>
    <p:sldLayoutId id="2147484013" r:id="rId3"/>
    <p:sldLayoutId id="2147484016" r:id="rId4"/>
    <p:sldLayoutId id="2147484017" r:id="rId5"/>
    <p:sldLayoutId id="2147484014" r:id="rId6"/>
    <p:sldLayoutId id="2147483978" r:id="rId7"/>
    <p:sldLayoutId id="2147483979" r:id="rId8"/>
    <p:sldLayoutId id="2147483980" r:id="rId9"/>
    <p:sldLayoutId id="2147483981" r:id="rId10"/>
    <p:sldLayoutId id="2147483879" r:id="rId11"/>
    <p:sldLayoutId id="2147483976" r:id="rId12"/>
    <p:sldLayoutId id="2147483885" r:id="rId13"/>
    <p:sldLayoutId id="2147484011" r:id="rId14"/>
    <p:sldLayoutId id="2147483985" r:id="rId15"/>
    <p:sldLayoutId id="2147483986" r:id="rId16"/>
    <p:sldLayoutId id="2147484012" r:id="rId17"/>
    <p:sldLayoutId id="2147483969" r:id="rId18"/>
    <p:sldLayoutId id="2147483968" r:id="rId19"/>
    <p:sldLayoutId id="2147483973" r:id="rId20"/>
    <p:sldLayoutId id="2147483967" r:id="rId21"/>
    <p:sldLayoutId id="2147483970" r:id="rId22"/>
    <p:sldLayoutId id="2147483987" r:id="rId23"/>
    <p:sldLayoutId id="2147483983" r:id="rId24"/>
    <p:sldLayoutId id="2147483971" r:id="rId25"/>
    <p:sldLayoutId id="2147483972" r:id="rId26"/>
    <p:sldLayoutId id="2147483897" r:id="rId27"/>
    <p:sldLayoutId id="2147484018" r:id="rId28"/>
  </p:sldLayoutIdLst>
  <p:txStyles>
    <p:titleStyle>
      <a:lvl1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97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94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90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87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44" indent="-241344" algn="l" defTabSz="972140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53" indent="-306754" algn="l" defTabSz="972140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509" indent="-241344" algn="l" defTabSz="972140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5008" indent="-241344" algn="l" defTabSz="972140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508" indent="-241344" algn="l" defTabSz="972140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80" indent="-243591" algn="l" defTabSz="974362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62" indent="-243559" algn="l" defTabSz="974362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270" indent="0" algn="l" defTabSz="974362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1042" indent="-243591" algn="l" defTabSz="974362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78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62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43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726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905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90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270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453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7741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08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"/>
              <a:t>El título va aquí</a:t>
            </a:r>
          </a:p>
        </p:txBody>
      </p:sp>
    </p:spTree>
    <p:extLst>
      <p:ext uri="{BB962C8B-B14F-4D97-AF65-F5344CB8AC3E}">
        <p14:creationId xmlns:p14="http://schemas.microsoft.com/office/powerpoint/2010/main" val="173219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</p:sldLayoutIdLst>
  <p:txStyles>
    <p:titleStyle>
      <a:lvl1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chemeClr val="tx2"/>
          </a:solidFill>
          <a:latin typeface="CiscoSansTT ExtraLight" panose="020B0303020201020303" pitchFamily="34" charset="0"/>
          <a:ea typeface="CiscoSansTT Thin" charset="0"/>
          <a:cs typeface="CiscoSansTT Thin" charset="0"/>
        </a:defRPr>
      </a:lvl1pPr>
      <a:lvl2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65"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30"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693"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259"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33" indent="-241333" algn="l" defTabSz="972093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28" indent="-306736" algn="l" defTabSz="972093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77" indent="-241333" algn="l" defTabSz="972093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72" indent="-241333" algn="l" defTabSz="972093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67" indent="-241333" algn="l" defTabSz="972093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19" indent="-243580" algn="l" defTabSz="974314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596" indent="-243548" algn="l" defTabSz="974314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099" indent="0" algn="l" defTabSz="974314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838" indent="-243580" algn="l" defTabSz="974314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53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14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470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630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783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2945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099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260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7741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08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568406" y="26120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"/>
              <a:t>Título vai aqui</a:t>
            </a:r>
          </a:p>
        </p:txBody>
      </p:sp>
    </p:spTree>
    <p:extLst>
      <p:ext uri="{BB962C8B-B14F-4D97-AF65-F5344CB8AC3E}">
        <p14:creationId xmlns:p14="http://schemas.microsoft.com/office/powerpoint/2010/main" val="179258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  <p:sldLayoutId id="2147484250" r:id="rId12"/>
    <p:sldLayoutId id="2147484251" r:id="rId13"/>
    <p:sldLayoutId id="2147484252" r:id="rId14"/>
    <p:sldLayoutId id="2147484253" r:id="rId15"/>
    <p:sldLayoutId id="2147484254" r:id="rId16"/>
    <p:sldLayoutId id="2147484255" r:id="rId17"/>
    <p:sldLayoutId id="2147484256" r:id="rId18"/>
    <p:sldLayoutId id="2147484257" r:id="rId19"/>
    <p:sldLayoutId id="2147484258" r:id="rId20"/>
    <p:sldLayoutId id="2147484259" r:id="rId21"/>
    <p:sldLayoutId id="2147484260" r:id="rId22"/>
    <p:sldLayoutId id="2147484261" r:id="rId23"/>
    <p:sldLayoutId id="2147484262" r:id="rId24"/>
    <p:sldLayoutId id="2147484263" r:id="rId25"/>
    <p:sldLayoutId id="2147484264" r:id="rId26"/>
    <p:sldLayoutId id="2147484265" r:id="rId27"/>
    <p:sldLayoutId id="2147484266" r:id="rId28"/>
    <p:sldLayoutId id="2147484267" r:id="rId29"/>
    <p:sldLayoutId id="2147484170" r:id="rId30"/>
  </p:sldLayoutIdLst>
  <p:txStyles>
    <p:titleStyle>
      <a:lvl1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rgbClr val="FBAB2C"/>
          </a:solidFill>
          <a:latin typeface="+mj-lt"/>
          <a:ea typeface="CiscoSansTT Thin" charset="0"/>
          <a:cs typeface="CiscoSansTT Thin" charset="0"/>
        </a:defRPr>
      </a:lvl1pPr>
      <a:lvl2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81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6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4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22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39" indent="-241339" algn="l" defTabSz="972117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41" indent="-306745" algn="l" defTabSz="972117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92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90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87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48" indent="-243586" algn="l" defTabSz="974338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30" indent="-243553" algn="l" defTabSz="974338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185" indent="0" algn="l" defTabSz="974338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940" indent="-243586" algn="l" defTabSz="974338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6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38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0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679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842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1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185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357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198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10435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521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  <p15:guide id="8" pos="5694" userDrawn="1">
          <p15:clr>
            <a:srgbClr val="F26B43"/>
          </p15:clr>
        </p15:guide>
        <p15:guide id="9" pos="5455" userDrawn="1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568406" y="261204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54236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2" r:id="rId1"/>
    <p:sldLayoutId id="2147484303" r:id="rId2"/>
    <p:sldLayoutId id="2147484304" r:id="rId3"/>
    <p:sldLayoutId id="2147484305" r:id="rId4"/>
    <p:sldLayoutId id="2147484306" r:id="rId5"/>
    <p:sldLayoutId id="2147484307" r:id="rId6"/>
    <p:sldLayoutId id="2147484308" r:id="rId7"/>
    <p:sldLayoutId id="2147484309" r:id="rId8"/>
    <p:sldLayoutId id="2147484310" r:id="rId9"/>
    <p:sldLayoutId id="2147484311" r:id="rId10"/>
    <p:sldLayoutId id="2147484312" r:id="rId11"/>
    <p:sldLayoutId id="2147484313" r:id="rId12"/>
    <p:sldLayoutId id="2147484314" r:id="rId13"/>
    <p:sldLayoutId id="2147484315" r:id="rId14"/>
    <p:sldLayoutId id="2147484316" r:id="rId15"/>
    <p:sldLayoutId id="2147484317" r:id="rId16"/>
    <p:sldLayoutId id="2147484318" r:id="rId17"/>
    <p:sldLayoutId id="2147484319" r:id="rId18"/>
    <p:sldLayoutId id="2147484320" r:id="rId19"/>
    <p:sldLayoutId id="2147484321" r:id="rId20"/>
    <p:sldLayoutId id="2147484322" r:id="rId21"/>
    <p:sldLayoutId id="2147484323" r:id="rId22"/>
    <p:sldLayoutId id="2147484324" r:id="rId23"/>
    <p:sldLayoutId id="2147484325" r:id="rId24"/>
    <p:sldLayoutId id="2147484326" r:id="rId25"/>
    <p:sldLayoutId id="2147484327" r:id="rId26"/>
    <p:sldLayoutId id="2147484328" r:id="rId27"/>
    <p:sldLayoutId id="2147484329" r:id="rId28"/>
    <p:sldLayoutId id="2147484330" r:id="rId29"/>
  </p:sldLayoutIdLst>
  <p:txStyles>
    <p:titleStyle>
      <a:lvl1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rgbClr val="FBAB2C"/>
          </a:solidFill>
          <a:latin typeface="+mj-lt"/>
          <a:ea typeface="CiscoSansTT Thin" charset="0"/>
          <a:cs typeface="CiscoSansTT Thin" charset="0"/>
        </a:defRPr>
      </a:lvl1pPr>
      <a:lvl2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65"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30"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693"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259" algn="l" defTabSz="97209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33" indent="-241333" algn="l" defTabSz="972093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28" indent="-306736" algn="l" defTabSz="972093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77" indent="-241333" algn="l" defTabSz="972093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72" indent="-241333" algn="l" defTabSz="972093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67" indent="-241333" algn="l" defTabSz="972093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19" indent="-243580" algn="l" defTabSz="974314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596" indent="-243548" algn="l" defTabSz="974314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099" indent="0" algn="l" defTabSz="974314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838" indent="-243580" algn="l" defTabSz="974314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53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14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470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630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783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2945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099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260" algn="l" defTabSz="974314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198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10435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521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  <p15:guide id="8" pos="5694" userDrawn="1">
          <p15:clr>
            <a:srgbClr val="F26B43"/>
          </p15:clr>
        </p15:guide>
        <p15:guide id="9" pos="5455" userDrawn="1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xmlns:c15="http://schemas.microsoft.com/office/drawing/2012/chart" xmlns:c="http://schemas.openxmlformats.org/drawingml/2006/chart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81261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6" r:id="rId1"/>
    <p:sldLayoutId id="2147484367" r:id="rId2"/>
    <p:sldLayoutId id="2147484368" r:id="rId3"/>
    <p:sldLayoutId id="2147484369" r:id="rId4"/>
    <p:sldLayoutId id="2147484370" r:id="rId5"/>
  </p:sldLayoutIdLst>
  <p:txStyles>
    <p:titleStyle>
      <a:lvl1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chemeClr val="tx2"/>
          </a:solidFill>
          <a:latin typeface="CiscoSansTT ExtraLight" panose="020B0303020201020303" pitchFamily="34" charset="0"/>
          <a:ea typeface="CiscoSansTT Thin" charset="0"/>
          <a:cs typeface="CiscoSansTT Thin" charset="0"/>
        </a:defRPr>
      </a:lvl1pPr>
      <a:lvl2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81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6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4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22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39" indent="-241339" algn="l" defTabSz="972117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41" indent="-306745" algn="l" defTabSz="972117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92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90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87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48" indent="-243586" algn="l" defTabSz="974338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30" indent="-243553" algn="l" defTabSz="974338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185" indent="0" algn="l" defTabSz="974338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940" indent="-243586" algn="l" defTabSz="974338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6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38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0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679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842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1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185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357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7741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08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83232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005073"/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68439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  <p:sldLayoutId id="2147484033" r:id="rId13"/>
    <p:sldLayoutId id="2147484034" r:id="rId14"/>
    <p:sldLayoutId id="2147484035" r:id="rId15"/>
    <p:sldLayoutId id="2147484036" r:id="rId16"/>
    <p:sldLayoutId id="2147484037" r:id="rId17"/>
    <p:sldLayoutId id="2147484038" r:id="rId18"/>
    <p:sldLayoutId id="2147484039" r:id="rId19"/>
    <p:sldLayoutId id="2147484040" r:id="rId20"/>
    <p:sldLayoutId id="2147484041" r:id="rId21"/>
    <p:sldLayoutId id="2147484042" r:id="rId22"/>
    <p:sldLayoutId id="2147484043" r:id="rId23"/>
    <p:sldLayoutId id="2147484044" r:id="rId24"/>
    <p:sldLayoutId id="2147484045" r:id="rId25"/>
    <p:sldLayoutId id="2147484046" r:id="rId26"/>
  </p:sldLayoutIdLst>
  <p:txStyles>
    <p:titleStyle>
      <a:lvl1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81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6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4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22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39" indent="-241339" algn="l" defTabSz="972117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41" indent="-306745" algn="l" defTabSz="972117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92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90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87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48" indent="-243586" algn="l" defTabSz="974338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30" indent="-243553" algn="l" defTabSz="974338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185" indent="0" algn="l" defTabSz="974338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940" indent="-243586" algn="l" defTabSz="974338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6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38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0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679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842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1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185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357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7741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08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678702" y="7398168"/>
            <a:ext cx="483232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spc="28" baseline="0">
                <a:solidFill>
                  <a:schemeClr val="bg2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t>© 2019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8556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  <p:sldLayoutId id="2147484065" r:id="rId18"/>
    <p:sldLayoutId id="2147484066" r:id="rId19"/>
    <p:sldLayoutId id="2147484067" r:id="rId20"/>
    <p:sldLayoutId id="2147484068" r:id="rId21"/>
    <p:sldLayoutId id="2147484069" r:id="rId22"/>
    <p:sldLayoutId id="2147484070" r:id="rId23"/>
    <p:sldLayoutId id="2147484071" r:id="rId24"/>
    <p:sldLayoutId id="2147484072" r:id="rId25"/>
    <p:sldLayoutId id="2147484073" r:id="rId26"/>
    <p:sldLayoutId id="2147484074" r:id="rId27"/>
    <p:sldLayoutId id="2147484076" r:id="rId28"/>
    <p:sldLayoutId id="2147484077" r:id="rId29"/>
    <p:sldLayoutId id="2147484078" r:id="rId30"/>
    <p:sldLayoutId id="2147484079" r:id="rId31"/>
    <p:sldLayoutId id="2147484080" r:id="rId32"/>
  </p:sldLayoutIdLst>
  <p:txStyles>
    <p:titleStyle>
      <a:lvl1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97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94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90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87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44" indent="-241344" algn="l" defTabSz="972140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53" indent="-306754" algn="l" defTabSz="972140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509" indent="-241344" algn="l" defTabSz="972140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5008" indent="-241344" algn="l" defTabSz="972140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508" indent="-241344" algn="l" defTabSz="972140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80" indent="-243591" algn="l" defTabSz="974362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62" indent="-243559" algn="l" defTabSz="974362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270" indent="0" algn="l" defTabSz="974362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1042" indent="-243591" algn="l" defTabSz="974362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78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62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43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726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905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90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270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453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7741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08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ltGray">
          <a:xfrm>
            <a:off x="678705" y="7398171"/>
            <a:ext cx="483232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>
              <a:defRPr/>
            </a:pPr>
            <a:r>
              <a:rPr lang="en-US" sz="853" spc="28">
                <a:solidFill>
                  <a:srgbClr val="FFFFFF">
                    <a:lumMod val="65000"/>
                  </a:srgbClr>
                </a:solidFill>
                <a:ea typeface="ＭＳ Ｐゴシック" charset="0"/>
                <a:cs typeface="CiscoSans Thin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9688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  <p:sldLayoutId id="2147484094" r:id="rId13"/>
    <p:sldLayoutId id="2147484095" r:id="rId14"/>
    <p:sldLayoutId id="2147484096" r:id="rId15"/>
    <p:sldLayoutId id="2147484097" r:id="rId16"/>
    <p:sldLayoutId id="2147484098" r:id="rId17"/>
    <p:sldLayoutId id="2147484099" r:id="rId18"/>
    <p:sldLayoutId id="2147484100" r:id="rId19"/>
    <p:sldLayoutId id="2147484101" r:id="rId20"/>
    <p:sldLayoutId id="2147484102" r:id="rId21"/>
    <p:sldLayoutId id="2147484103" r:id="rId22"/>
    <p:sldLayoutId id="2147484104" r:id="rId23"/>
    <p:sldLayoutId id="2147484105" r:id="rId24"/>
    <p:sldLayoutId id="2147484106" r:id="rId25"/>
    <p:sldLayoutId id="2147484107" r:id="rId26"/>
    <p:sldLayoutId id="2147484108" r:id="rId27"/>
  </p:sldLayoutIdLst>
  <p:txStyles>
    <p:titleStyle>
      <a:lvl1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chemeClr val="tx2"/>
          </a:solidFill>
          <a:latin typeface="+mj-lt"/>
          <a:ea typeface="CiscoSansTT Thin" charset="0"/>
          <a:cs typeface="CiscoSansTT Thin" charset="0"/>
        </a:defRPr>
      </a:lvl1pPr>
      <a:lvl2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81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6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4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22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39" indent="-241339" algn="l" defTabSz="972117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41" indent="-306745" algn="l" defTabSz="972117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92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90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87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48" indent="-243586" algn="l" defTabSz="974338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30" indent="-243553" algn="l" defTabSz="974338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185" indent="0" algn="l" defTabSz="974338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940" indent="-243586" algn="l" defTabSz="974338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6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38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0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679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842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1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185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357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7741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08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1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678705" y="7398171"/>
            <a:ext cx="483232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spc="28" baseline="0">
                <a:solidFill>
                  <a:schemeClr val="bg2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2018  Cisco and/or its affiliates. All rights reserved.   Cisco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6453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  <p:sldLayoutId id="2147484121" r:id="rId12"/>
    <p:sldLayoutId id="2147484122" r:id="rId13"/>
    <p:sldLayoutId id="2147484123" r:id="rId14"/>
    <p:sldLayoutId id="2147484124" r:id="rId15"/>
    <p:sldLayoutId id="2147484125" r:id="rId16"/>
    <p:sldLayoutId id="2147484126" r:id="rId17"/>
    <p:sldLayoutId id="2147484127" r:id="rId18"/>
    <p:sldLayoutId id="2147484128" r:id="rId19"/>
    <p:sldLayoutId id="2147484129" r:id="rId20"/>
    <p:sldLayoutId id="2147484130" r:id="rId21"/>
    <p:sldLayoutId id="2147484131" r:id="rId22"/>
    <p:sldLayoutId id="2147484132" r:id="rId23"/>
    <p:sldLayoutId id="2147484133" r:id="rId24"/>
    <p:sldLayoutId id="2147484134" r:id="rId25"/>
    <p:sldLayoutId id="2147484135" r:id="rId26"/>
    <p:sldLayoutId id="2147484136" r:id="rId27"/>
    <p:sldLayoutId id="2147484137" r:id="rId28"/>
    <p:sldLayoutId id="2147484138" r:id="rId29"/>
    <p:sldLayoutId id="2147484139" r:id="rId30"/>
  </p:sldLayoutIdLst>
  <p:txStyles>
    <p:titleStyle>
      <a:lvl1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chemeClr val="tx2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81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6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4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22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39" indent="-241339" algn="l" defTabSz="972117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41" indent="-306745" algn="l" defTabSz="972117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92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90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87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48" indent="-243586" algn="l" defTabSz="974338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30" indent="-243553" algn="l" defTabSz="974338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185" indent="0" algn="l" defTabSz="974338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940" indent="-243586" algn="l" defTabSz="974338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6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38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0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679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842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1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185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357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7741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08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568406" y="26120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9258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  <p:sldLayoutId id="2147484152" r:id="rId12"/>
    <p:sldLayoutId id="2147484153" r:id="rId13"/>
    <p:sldLayoutId id="2147484154" r:id="rId14"/>
    <p:sldLayoutId id="2147484155" r:id="rId15"/>
    <p:sldLayoutId id="2147484156" r:id="rId16"/>
    <p:sldLayoutId id="2147484157" r:id="rId17"/>
    <p:sldLayoutId id="2147484158" r:id="rId18"/>
    <p:sldLayoutId id="2147484159" r:id="rId19"/>
    <p:sldLayoutId id="2147484160" r:id="rId20"/>
    <p:sldLayoutId id="2147484161" r:id="rId21"/>
    <p:sldLayoutId id="2147484162" r:id="rId22"/>
    <p:sldLayoutId id="2147484163" r:id="rId23"/>
    <p:sldLayoutId id="2147484164" r:id="rId24"/>
    <p:sldLayoutId id="2147484165" r:id="rId25"/>
    <p:sldLayoutId id="2147484166" r:id="rId26"/>
    <p:sldLayoutId id="2147484167" r:id="rId27"/>
    <p:sldLayoutId id="2147484168" r:id="rId28"/>
    <p:sldLayoutId id="2147484169" r:id="rId29"/>
  </p:sldLayoutIdLst>
  <p:txStyles>
    <p:titleStyle>
      <a:lvl1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rgbClr val="FBAB2C"/>
          </a:solidFill>
          <a:latin typeface="+mj-lt"/>
          <a:ea typeface="CiscoSansTT Thin" charset="0"/>
          <a:cs typeface="CiscoSansTT Thin" charset="0"/>
        </a:defRPr>
      </a:lvl1pPr>
      <a:lvl2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81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6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4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22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39" indent="-241339" algn="l" defTabSz="972117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41" indent="-306745" algn="l" defTabSz="972117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92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90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87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48" indent="-243586" algn="l" defTabSz="974338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30" indent="-243553" algn="l" defTabSz="974338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185" indent="0" algn="l" defTabSz="974338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940" indent="-243586" algn="l" defTabSz="974338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6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38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0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679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842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1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185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357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198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10435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521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  <p15:guide id="8" pos="5694" userDrawn="1">
          <p15:clr>
            <a:srgbClr val="F26B43"/>
          </p15:clr>
        </p15:guide>
        <p15:guide id="9" pos="5455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38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ltGray">
          <a:xfrm>
            <a:off x="678702" y="7398168"/>
            <a:ext cx="4832325" cy="21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7503" tIns="43751" rIns="87503" bIns="43751" anchor="b">
            <a:spAutoFit/>
          </a:bodyPr>
          <a:lstStyle/>
          <a:p>
            <a:pPr defTabSz="867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53" spc="28" baseline="0">
                <a:solidFill>
                  <a:schemeClr val="bg2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t>© 2022  Cisco and/or its affiliates. All rights reserved.   Cisco Confidential</a:t>
            </a: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ltGray">
          <a:xfrm>
            <a:off x="12099401" y="7400119"/>
            <a:ext cx="369012" cy="2196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7503" tIns="43751" rIns="87503" bIns="43751" anchor="b">
            <a:spAutoFit/>
          </a:bodyPr>
          <a:lstStyle/>
          <a:p>
            <a:pPr algn="l" defTabSz="867755" rtl="0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853" kern="1200" spc="28" baseline="0">
                <a:solidFill>
                  <a:schemeClr val="bg2">
                    <a:lumMod val="65000"/>
                  </a:schemeClr>
                </a:solidFill>
                <a:latin typeface="+mn-lt"/>
                <a:ea typeface="+mn-ea"/>
                <a:cs typeface="CiscoSans Thin"/>
              </a:rPr>
              <a:pPr algn="l" defTabSz="867755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‹nº›</a:t>
            </a:fld>
            <a:endParaRPr lang="en-US" sz="853" kern="1200" spc="28" baseline="0">
              <a:solidFill>
                <a:schemeClr val="bg2">
                  <a:lumMod val="6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</p:spTree>
    <p:extLst>
      <p:ext uri="{BB962C8B-B14F-4D97-AF65-F5344CB8AC3E}">
        <p14:creationId xmlns:p14="http://schemas.microsoft.com/office/powerpoint/2010/main" val="40808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2" r:id="rId1"/>
    <p:sldLayoutId id="2147484173" r:id="rId2"/>
    <p:sldLayoutId id="2147484174" r:id="rId3"/>
    <p:sldLayoutId id="2147484175" r:id="rId4"/>
    <p:sldLayoutId id="2147484176" r:id="rId5"/>
    <p:sldLayoutId id="2147484177" r:id="rId6"/>
    <p:sldLayoutId id="2147484178" r:id="rId7"/>
    <p:sldLayoutId id="2147484179" r:id="rId8"/>
    <p:sldLayoutId id="2147484180" r:id="rId9"/>
    <p:sldLayoutId id="2147484181" r:id="rId10"/>
    <p:sldLayoutId id="2147484182" r:id="rId11"/>
    <p:sldLayoutId id="2147484183" r:id="rId12"/>
    <p:sldLayoutId id="2147484184" r:id="rId13"/>
    <p:sldLayoutId id="2147484185" r:id="rId14"/>
    <p:sldLayoutId id="2147484186" r:id="rId15"/>
    <p:sldLayoutId id="2147484187" r:id="rId16"/>
    <p:sldLayoutId id="2147484188" r:id="rId17"/>
    <p:sldLayoutId id="2147484189" r:id="rId18"/>
    <p:sldLayoutId id="2147484190" r:id="rId19"/>
    <p:sldLayoutId id="2147484191" r:id="rId20"/>
    <p:sldLayoutId id="2147484192" r:id="rId21"/>
    <p:sldLayoutId id="2147484193" r:id="rId22"/>
    <p:sldLayoutId id="2147484194" r:id="rId23"/>
    <p:sldLayoutId id="2147484195" r:id="rId24"/>
    <p:sldLayoutId id="2147484196" r:id="rId25"/>
    <p:sldLayoutId id="2147484197" r:id="rId26"/>
  </p:sldLayoutIdLst>
  <p:txStyles>
    <p:titleStyle>
      <a:lvl1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chemeClr val="bg1"/>
          </a:solidFill>
          <a:latin typeface="+mj-lt"/>
          <a:ea typeface="CiscoSansTT Thin" charset="0"/>
          <a:cs typeface="CiscoSansTT Thin" charset="0"/>
        </a:defRPr>
      </a:lvl1pPr>
      <a:lvl2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97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94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90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87" algn="l" defTabSz="972140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44" indent="-241344" algn="l" defTabSz="972140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53" indent="-306754" algn="l" defTabSz="972140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509" indent="-241344" algn="l" defTabSz="972140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5008" indent="-241344" algn="l" defTabSz="972140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508" indent="-241344" algn="l" defTabSz="972140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80" indent="-243591" algn="l" defTabSz="974362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62" indent="-243559" algn="l" defTabSz="974362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270" indent="0" algn="l" defTabSz="974362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1042" indent="-243591" algn="l" defTabSz="974362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78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62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43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726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905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90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270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453" algn="l" defTabSz="974362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7741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08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568406" y="261203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84794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</p:sldLayoutIdLst>
  <p:txStyles>
    <p:titleStyle>
      <a:lvl1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rgbClr val="FBAB2C"/>
          </a:solidFill>
          <a:latin typeface="+mj-lt"/>
          <a:ea typeface="CiscoSansTT Thin" charset="0"/>
          <a:cs typeface="CiscoSansTT Thin" charset="0"/>
        </a:defRPr>
      </a:lvl1pPr>
      <a:lvl2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81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16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743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322" algn="l" defTabSz="972117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39" indent="-241339" algn="l" defTabSz="972117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41" indent="-306745" algn="l" defTabSz="972117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92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90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87" indent="-241339" algn="l" defTabSz="972117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348" indent="-243586" algn="l" defTabSz="974338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630" indent="-243553" algn="l" defTabSz="974338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10185" indent="0" algn="l" defTabSz="974338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940" indent="-243586" algn="l" defTabSz="974338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6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338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50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679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842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3016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10185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357" algn="l" defTabSz="974338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198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10435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521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  <p15:guide id="8" pos="5694" userDrawn="1">
          <p15:clr>
            <a:srgbClr val="F26B43"/>
          </p15:clr>
        </p15:guide>
        <p15:guide id="9" pos="5455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621994" y="531047"/>
            <a:ext cx="11857547" cy="113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"/>
              <a:t>El título va aquí</a:t>
            </a:r>
          </a:p>
        </p:txBody>
      </p:sp>
    </p:spTree>
    <p:extLst>
      <p:ext uri="{BB962C8B-B14F-4D97-AF65-F5344CB8AC3E}">
        <p14:creationId xmlns:p14="http://schemas.microsoft.com/office/powerpoint/2010/main" val="2157623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</p:sldLayoutIdLst>
  <p:txStyles>
    <p:titleStyle>
      <a:lvl1pPr algn="l" defTabSz="97204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978" b="0" i="0" u="none" kern="1200" dirty="0">
          <a:solidFill>
            <a:schemeClr val="tx2"/>
          </a:solidFill>
          <a:latin typeface="CiscoSans ExtraLight" panose="020B0303020201020303" pitchFamily="34" charset="0"/>
          <a:ea typeface="CiscoSansTT Thin" charset="0"/>
          <a:cs typeface="CiscoSansTT Thin" charset="0"/>
        </a:defRPr>
      </a:lvl1pPr>
      <a:lvl2pPr algn="l" defTabSz="97204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7204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7204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7204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5pPr>
      <a:lvl6pPr marL="649532" algn="l" defTabSz="97204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6pPr>
      <a:lvl7pPr marL="1299066" algn="l" defTabSz="97204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7pPr>
      <a:lvl8pPr marL="1948598" algn="l" defTabSz="97204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8pPr>
      <a:lvl9pPr marL="2598131" algn="l" defTabSz="972044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54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241322" indent="-241322" algn="l" defTabSz="972044" rtl="0" eaLnBrk="1" fontAlgn="base" hangingPunct="1">
        <a:lnSpc>
          <a:spcPct val="95000"/>
        </a:lnSpc>
        <a:spcBef>
          <a:spcPts val="1527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2132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509702" indent="-306720" algn="l" defTabSz="972044" rtl="0" eaLnBrk="1" fontAlgn="base" hangingPunct="1">
        <a:lnSpc>
          <a:spcPct val="95000"/>
        </a:lnSpc>
        <a:spcBef>
          <a:spcPts val="853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989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613447" indent="-241322" algn="l" defTabSz="972044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705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714938" indent="-241322" algn="l" defTabSz="972044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816428" indent="-241322" algn="l" defTabSz="972044" rtl="0" eaLnBrk="1" fontAlgn="base" hangingPunct="1">
        <a:lnSpc>
          <a:spcPct val="95000"/>
        </a:lnSpc>
        <a:spcBef>
          <a:spcPts val="888"/>
        </a:spcBef>
        <a:spcAft>
          <a:spcPct val="0"/>
        </a:spcAft>
        <a:buFont typeface="Arial" charset="0"/>
        <a:buChar char="•"/>
        <a:defRPr lang="en-US" sz="1563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1227259" indent="-243569" algn="l" defTabSz="974266" rtl="0" eaLnBrk="1" latinLnBrk="0" hangingPunct="1">
        <a:spcBef>
          <a:spcPts val="853"/>
        </a:spcBef>
        <a:buFont typeface="Arial" pitchFamily="34" charset="0"/>
        <a:buChar char="•"/>
        <a:defRPr sz="1278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9527" indent="-243537" algn="l" defTabSz="974266" rtl="0" eaLnBrk="1" latinLnBrk="0" hangingPunct="1">
        <a:spcBef>
          <a:spcPts val="853"/>
        </a:spcBef>
        <a:buFont typeface="Arial" pitchFamily="34" charset="0"/>
        <a:buChar char="•"/>
        <a:defRPr sz="113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09929" indent="0" algn="l" defTabSz="974266" rtl="0" eaLnBrk="1" latinLnBrk="0" hangingPunct="1">
        <a:spcBef>
          <a:spcPct val="20000"/>
        </a:spcBef>
        <a:buFont typeface="Arial" pitchFamily="34" charset="0"/>
        <a:buNone/>
        <a:defRPr sz="2132" kern="1200">
          <a:solidFill>
            <a:schemeClr val="tx1"/>
          </a:solidFill>
          <a:latin typeface="+mn-lt"/>
          <a:ea typeface="+mn-ea"/>
          <a:cs typeface="+mn-cs"/>
        </a:defRPr>
      </a:lvl8pPr>
      <a:lvl9pPr marL="4140633" indent="-243569" algn="l" defTabSz="974266" rtl="0" eaLnBrk="1" latinLnBrk="0" hangingPunct="1">
        <a:spcBef>
          <a:spcPct val="20000"/>
        </a:spcBef>
        <a:buFont typeface="Arial" pitchFamily="34" charset="0"/>
        <a:buChar char="•"/>
        <a:defRPr sz="21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4266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487128" algn="l" defTabSz="974266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974266" algn="l" defTabSz="974266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461397" algn="l" defTabSz="974266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1948534" algn="l" defTabSz="974266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435662" algn="l" defTabSz="974266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2922800" algn="l" defTabSz="974266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409929" algn="l" defTabSz="974266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3897064" algn="l" defTabSz="974266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99" userDrawn="1">
          <p15:clr>
            <a:srgbClr val="F26B43"/>
          </p15:clr>
        </p15:guide>
        <p15:guide id="2" pos="477" userDrawn="1">
          <p15:clr>
            <a:srgbClr val="F26B43"/>
          </p15:clr>
        </p15:guide>
        <p15:guide id="3" pos="7741" userDrawn="1">
          <p15:clr>
            <a:srgbClr val="F26B43"/>
          </p15:clr>
        </p15:guide>
        <p15:guide id="4" orient="horz" pos="1178" userDrawn="1">
          <p15:clr>
            <a:srgbClr val="F26B43"/>
          </p15:clr>
        </p15:guide>
        <p15:guide id="5" orient="horz" pos="521" userDrawn="1">
          <p15:clr>
            <a:srgbClr val="F26B43"/>
          </p15:clr>
        </p15:guide>
        <p15:guide id="6" pos="4087" userDrawn="1">
          <p15:clr>
            <a:srgbClr val="F26B43"/>
          </p15:clr>
        </p15:guide>
        <p15:guide id="7" orient="horz" pos="162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1">
            <a:extLst>
              <a:ext uri="{FF2B5EF4-FFF2-40B4-BE49-F238E27FC236}">
                <a16:creationId xmlns:a16="http://schemas.microsoft.com/office/drawing/2014/main" id="{7EC26B9D-70EA-972E-FF5C-D0F23A8C58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960F144-E715-9BCD-8732-C18407C94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1" y="-16415"/>
            <a:ext cx="12992099" cy="8035418"/>
          </a:xfrm>
          <a:prstGeom prst="rect">
            <a:avLst/>
          </a:prstGeom>
        </p:spPr>
      </p:pic>
      <p:sp>
        <p:nvSpPr>
          <p:cNvPr id="6" name="Subtitle 3">
            <a:extLst>
              <a:ext uri="{FF2B5EF4-FFF2-40B4-BE49-F238E27FC236}">
                <a16:creationId xmlns:a16="http://schemas.microsoft.com/office/drawing/2014/main" id="{E7B7F3D5-996F-20E6-6702-98ABDC88E388}"/>
              </a:ext>
            </a:extLst>
          </p:cNvPr>
          <p:cNvSpPr txBox="1">
            <a:spLocks/>
          </p:cNvSpPr>
          <p:nvPr/>
        </p:nvSpPr>
        <p:spPr>
          <a:xfrm>
            <a:off x="6419850" y="6761749"/>
            <a:ext cx="6154088" cy="76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74385" rtl="0" eaLnBrk="1" latinLnBrk="0" hangingPunct="1">
              <a:lnSpc>
                <a:spcPct val="90000"/>
              </a:lnSpc>
              <a:spcBef>
                <a:spcPts val="1066"/>
              </a:spcBef>
              <a:buFont typeface="Arial" panose="020B0604020202020204" pitchFamily="34" charset="0"/>
              <a:buNone/>
              <a:defRPr sz="3400" b="1" i="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 marL="649624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842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2pPr>
            <a:lvl3pPr marL="1299247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558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3pPr>
            <a:lvl4pPr marL="1948870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4pPr>
            <a:lvl5pPr marL="2598494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5pPr>
            <a:lvl6pPr marL="3248117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97741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47365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6987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74385" rtl="0" eaLnBrk="1" fontAlgn="auto" latinLnBrk="0" hangingPunct="1">
              <a:lnSpc>
                <a:spcPct val="90000"/>
              </a:lnSpc>
              <a:spcBef>
                <a:spcPts val="106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sz="34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Lorem ipsum dolor sit amet</a:t>
            </a:r>
            <a:endParaRPr kumimoji="0" lang="es-ES_tradnl" sz="3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0B11F49-EF74-894A-159F-ECAFC65A8F25}"/>
              </a:ext>
            </a:extLst>
          </p:cNvPr>
          <p:cNvSpPr txBox="1">
            <a:spLocks/>
          </p:cNvSpPr>
          <p:nvPr/>
        </p:nvSpPr>
        <p:spPr>
          <a:xfrm>
            <a:off x="6432550" y="5442145"/>
            <a:ext cx="6154088" cy="76547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r" defTabSz="974385" rtl="0" eaLnBrk="1" latinLnBrk="0" hangingPunct="1">
              <a:lnSpc>
                <a:spcPct val="90000"/>
              </a:lnSpc>
              <a:spcBef>
                <a:spcPts val="1066"/>
              </a:spcBef>
              <a:buFont typeface="Arial" panose="020B0604020202020204" pitchFamily="34" charset="0"/>
              <a:buNone/>
              <a:defRPr sz="5800" b="1" i="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 marL="649624" indent="0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557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2pPr>
            <a:lvl3pPr marL="1299247" indent="0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131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3pPr>
            <a:lvl4pPr marL="1948870" indent="0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1918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4pPr>
            <a:lvl5pPr marL="2598494" indent="0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1918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5pPr>
            <a:lvl6pPr marL="2679558" indent="-243596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Char char="•"/>
              <a:defRPr sz="19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6750" indent="-243596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Char char="•"/>
              <a:defRPr sz="19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3942" indent="-243596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Char char="•"/>
              <a:defRPr sz="19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1135" indent="-243596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Char char="•"/>
              <a:defRPr sz="19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74385" rtl="0" eaLnBrk="1" fontAlgn="auto" latinLnBrk="0" hangingPunct="1">
              <a:lnSpc>
                <a:spcPct val="90000"/>
              </a:lnSpc>
              <a:spcBef>
                <a:spcPts val="106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sz="58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Join</a:t>
            </a:r>
            <a:r>
              <a:rPr kumimoji="0" lang="es-ES_tradnl" sz="5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 </a:t>
            </a:r>
            <a:r>
              <a:rPr kumimoji="0" lang="es-ES_tradnl" sz="58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us</a:t>
            </a:r>
            <a:r>
              <a:rPr kumimoji="0" lang="es-ES_tradnl" sz="5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!</a:t>
            </a:r>
          </a:p>
          <a:p>
            <a:pPr marL="0" marR="0" lvl="0" indent="0" algn="r" defTabSz="974385" rtl="0" eaLnBrk="1" fontAlgn="auto" latinLnBrk="0" hangingPunct="1">
              <a:lnSpc>
                <a:spcPct val="90000"/>
              </a:lnSpc>
              <a:spcBef>
                <a:spcPts val="106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_tradnl" sz="5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714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1">
            <a:extLst>
              <a:ext uri="{FF2B5EF4-FFF2-40B4-BE49-F238E27FC236}">
                <a16:creationId xmlns:a16="http://schemas.microsoft.com/office/drawing/2014/main" id="{F8438C35-0CD8-91DD-A1BE-C4B7ED5D45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A69A6C3-F304-7A63-0BAD-ECBE99AF0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6" y="0"/>
            <a:ext cx="12994032" cy="8002588"/>
          </a:xfrm>
          <a:prstGeom prst="rect">
            <a:avLst/>
          </a:prstGeom>
        </p:spPr>
      </p:pic>
      <p:sp>
        <p:nvSpPr>
          <p:cNvPr id="6" name="Subtitle 3">
            <a:extLst>
              <a:ext uri="{FF2B5EF4-FFF2-40B4-BE49-F238E27FC236}">
                <a16:creationId xmlns:a16="http://schemas.microsoft.com/office/drawing/2014/main" id="{975BBEB7-4D1E-55A4-09E0-721571967637}"/>
              </a:ext>
            </a:extLst>
          </p:cNvPr>
          <p:cNvSpPr txBox="1">
            <a:spLocks/>
          </p:cNvSpPr>
          <p:nvPr/>
        </p:nvSpPr>
        <p:spPr>
          <a:xfrm>
            <a:off x="501194" y="5100610"/>
            <a:ext cx="5277616" cy="76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74385" rtl="0" eaLnBrk="1" latinLnBrk="0" hangingPunct="1">
              <a:lnSpc>
                <a:spcPct val="90000"/>
              </a:lnSpc>
              <a:spcBef>
                <a:spcPts val="1066"/>
              </a:spcBef>
              <a:buFont typeface="Arial" panose="020B0604020202020204" pitchFamily="34" charset="0"/>
              <a:buNone/>
              <a:defRPr sz="3400" b="1" i="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 marL="649624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842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2pPr>
            <a:lvl3pPr marL="1299247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558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3pPr>
            <a:lvl4pPr marL="1948870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4pPr>
            <a:lvl5pPr marL="2598494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5pPr>
            <a:lvl6pPr marL="3248117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97741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47365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96987" indent="0" algn="ctr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2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74385" rtl="0" eaLnBrk="1" fontAlgn="auto" latinLnBrk="0" hangingPunct="1">
              <a:lnSpc>
                <a:spcPct val="90000"/>
              </a:lnSpc>
              <a:spcBef>
                <a:spcPts val="106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sz="34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Lorem ipsum dolor sit amet</a:t>
            </a:r>
            <a:endParaRPr kumimoji="0" lang="es-ES_tradnl" sz="3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10A6094-F3FB-9265-93E7-D93279FB98EC}"/>
              </a:ext>
            </a:extLst>
          </p:cNvPr>
          <p:cNvSpPr txBox="1">
            <a:spLocks/>
          </p:cNvSpPr>
          <p:nvPr/>
        </p:nvSpPr>
        <p:spPr>
          <a:xfrm>
            <a:off x="501194" y="3768305"/>
            <a:ext cx="5277616" cy="765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74385" rtl="0" eaLnBrk="1" latinLnBrk="0" hangingPunct="1">
              <a:lnSpc>
                <a:spcPct val="90000"/>
              </a:lnSpc>
              <a:spcBef>
                <a:spcPts val="1066"/>
              </a:spcBef>
              <a:buFont typeface="Arial" panose="020B0604020202020204" pitchFamily="34" charset="0"/>
              <a:buNone/>
              <a:defRPr sz="5800" b="1" i="0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1pPr>
            <a:lvl2pPr marL="649624" indent="0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557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2pPr>
            <a:lvl3pPr marL="1299247" indent="0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2131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3pPr>
            <a:lvl4pPr marL="1948870" indent="0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1918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4pPr>
            <a:lvl5pPr marL="2598494" indent="0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None/>
              <a:defRPr sz="1918" kern="1200">
                <a:solidFill>
                  <a:schemeClr val="bg1"/>
                </a:solidFill>
                <a:latin typeface="CiscoSansTT" panose="020B0503020201020303" pitchFamily="34" charset="0"/>
                <a:ea typeface="+mn-ea"/>
                <a:cs typeface="CiscoSansTT" panose="020B0503020201020303" pitchFamily="34" charset="0"/>
              </a:defRPr>
            </a:lvl5pPr>
            <a:lvl6pPr marL="2679558" indent="-243596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Char char="•"/>
              <a:defRPr sz="19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6750" indent="-243596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Char char="•"/>
              <a:defRPr sz="19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3942" indent="-243596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Char char="•"/>
              <a:defRPr sz="19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41135" indent="-243596" algn="l" defTabSz="974385" rtl="0" eaLnBrk="1" latinLnBrk="0" hangingPunct="1">
              <a:lnSpc>
                <a:spcPct val="90000"/>
              </a:lnSpc>
              <a:spcBef>
                <a:spcPts val="533"/>
              </a:spcBef>
              <a:buFont typeface="Arial" panose="020B0604020202020204" pitchFamily="34" charset="0"/>
              <a:buChar char="•"/>
              <a:defRPr sz="19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74385" rtl="0" eaLnBrk="1" fontAlgn="auto" latinLnBrk="0" hangingPunct="1">
              <a:lnSpc>
                <a:spcPct val="90000"/>
              </a:lnSpc>
              <a:spcBef>
                <a:spcPts val="106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_tradnl" sz="58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Join</a:t>
            </a:r>
            <a:r>
              <a:rPr kumimoji="0" lang="es-ES_tradnl" sz="5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 </a:t>
            </a:r>
            <a:r>
              <a:rPr kumimoji="0" lang="es-ES_tradnl" sz="58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iscoSansTT" panose="020B0503020201020303" pitchFamily="34" charset="0"/>
                <a:ea typeface="+mn-ea"/>
                <a:cs typeface="CiscoSansTT" panose="020B0503020201020303" pitchFamily="34" charset="0"/>
              </a:rPr>
              <a:t>us!</a:t>
            </a:r>
            <a:endParaRPr kumimoji="0" lang="es-ES_tradnl" sz="5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  <a:p>
            <a:pPr marL="0" marR="0" lvl="0" indent="0" algn="l" defTabSz="974385" rtl="0" eaLnBrk="1" fontAlgn="auto" latinLnBrk="0" hangingPunct="1">
              <a:lnSpc>
                <a:spcPct val="90000"/>
              </a:lnSpc>
              <a:spcBef>
                <a:spcPts val="1066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_tradnl" sz="5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iscoSansTT" panose="020B0503020201020303" pitchFamily="34" charset="0"/>
              <a:ea typeface="+mn-ea"/>
              <a:cs typeface="CiscoSansTT" panose="020B05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2571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11.0&quot;&gt;&lt;object type=&quot;1&quot; unique_id=&quot;10001&quot;&gt;&lt;object type=&quot;2&quot; unique_id=&quot;10002&quot;&gt;&lt;object type=&quot;3&quot; unique_id=&quot;184153&quot;&gt;&lt;property id=&quot;20148&quot; value=&quot;5&quot;/&gt;&lt;property id=&quot;20300&quot; value=&quot;Slide 6 - &amp;quot;Use this slide for transitions&amp;quot;&quot;/&gt;&lt;property id=&quot;20307&quot; value=&quot;257&quot;/&gt;&lt;/object&gt;&lt;object type=&quot;3&quot; unique_id=&quot;184154&quot;&gt;&lt;property id=&quot;20148&quot; value=&quot;5&quot;/&gt;&lt;property id=&quot;20300&quot; value=&quot;Slide 25 - &amp;quot;Color palette&amp;quot;&quot;/&gt;&lt;property id=&quot;20307&quot; value=&quot;258&quot;/&gt;&lt;/object&gt;&lt;object type=&quot;3&quot; unique_id=&quot;184155&quot;&gt;&lt;property id=&quot;20148&quot; value=&quot;5&quot;/&gt;&lt;property id=&quot;20300&quot; value=&quot;Slide 13 - &amp;quot;Two-column layout&amp;quot;&quot;/&gt;&lt;property id=&quot;20307&quot; value=&quot;259&quot;/&gt;&lt;/object&gt;&lt;object type=&quot;3&quot; unique_id=&quot;184156&quot;&gt;&lt;property id=&quot;20148&quot; value=&quot;5&quot;/&gt;&lt;property id=&quot;20300&quot; value=&quot;Slide 19 - &amp;quot;This is a sample headline&amp;quot;&quot;/&gt;&lt;property id=&quot;20307&quot; value=&quot;260&quot;/&gt;&lt;/object&gt;&lt;object type=&quot;3&quot; unique_id=&quot;184157&quot;&gt;&lt;property id=&quot;20148&quot; value=&quot;5&quot;/&gt;&lt;property id=&quot;20300&quot; value=&quot;Slide 20 - &amp;quot;Slide title&amp;quot;&quot;/&gt;&lt;property id=&quot;20307&quot; value=&quot;261&quot;/&gt;&lt;/object&gt;&lt;object type=&quot;3&quot; unique_id=&quot;184158&quot;&gt;&lt;property id=&quot;20148&quot; value=&quot;5&quot;/&gt;&lt;property id=&quot;20300&quot; value=&quot;Slide 10 - &amp;quot;This is a sample headline&amp;quot;&quot;/&gt;&lt;property id=&quot;20307&quot; value=&quot;262&quot;/&gt;&lt;/object&gt;&lt;object type=&quot;3&quot; unique_id=&quot;184159&quot;&gt;&lt;property id=&quot;20148&quot; value=&quot;5&quot;/&gt;&lt;property id=&quot;20300&quot; value=&quot;Slide 11 - &amp;quot;This is a sample headline&amp;quot;&quot;/&gt;&lt;property id=&quot;20307&quot; value=&quot;263&quot;/&gt;&lt;/object&gt;&lt;object type=&quot;3&quot; unique_id=&quot;184160&quot;&gt;&lt;property id=&quot;20148&quot; value=&quot;5&quot;/&gt;&lt;property id=&quot;20300&quot; value=&quot;Slide 12 - &amp;quot;This is a sample headline&amp;quot;&quot;/&gt;&lt;property id=&quot;20307&quot; value=&quot;264&quot;/&gt;&lt;/object&gt;&lt;object type=&quot;3&quot; unique_id=&quot;184161&quot;&gt;&lt;property id=&quot;20148&quot; value=&quot;5&quot;/&gt;&lt;property id=&quot;20300&quot; value=&quot;Slide 14 - &amp;quot;This is a sample headline&amp;quot;&quot;/&gt;&lt;property id=&quot;20307&quot; value=&quot;265&quot;/&gt;&lt;/object&gt;&lt;object type=&quot;3&quot; unique_id=&quot;184162&quot;&gt;&lt;property id=&quot;20148&quot; value=&quot;5&quot;/&gt;&lt;property id=&quot;20300&quot; value=&quot;Slide 15 - &amp;quot;This is a sample headline&amp;quot;&quot;/&gt;&lt;property id=&quot;20307&quot; value=&quot;266&quot;/&gt;&lt;/object&gt;&lt;object type=&quot;3&quot; unique_id=&quot;184163&quot;&gt;&lt;property id=&quot;20148&quot; value=&quot;5&quot;/&gt;&lt;property id=&quot;20300&quot; value=&quot;Slide 16 - &amp;quot;This is a sample headline&amp;quot;&quot;/&gt;&lt;property id=&quot;20307&quot; value=&quot;267&quot;/&gt;&lt;/object&gt;&lt;object type=&quot;3&quot; unique_id=&quot;184164&quot;&gt;&lt;property id=&quot;20148&quot; value=&quot;5&quot;/&gt;&lt;property id=&quot;20300&quot; value=&quot;Slide 21 - &amp;quot;Use this layout when pairing words with a picture.&amp;quot;&quot;/&gt;&lt;property id=&quot;20307&quot; value=&quot;268&quot;/&gt;&lt;/object&gt;&lt;object type=&quot;3&quot; unique_id=&quot;184165&quot;&gt;&lt;property id=&quot;20148&quot; value=&quot;5&quot;/&gt;&lt;property id=&quot;20300&quot; value=&quot;Slide 22 - &amp;quot;Use this layout when pairing words with a picture.&amp;quot;&quot;/&gt;&lt;property id=&quot;20307&quot; value=&quot;269&quot;/&gt;&lt;/object&gt;&lt;object type=&quot;3&quot; unique_id=&quot;184166&quot;&gt;&lt;property id=&quot;20148&quot; value=&quot;5&quot;/&gt;&lt;property id=&quot;20300&quot; value=&quot;Slide 23&quot;/&gt;&lt;property id=&quot;20307&quot; value=&quot;270&quot;/&gt;&lt;/object&gt;&lt;object type=&quot;3&quot; unique_id=&quot;198815&quot;&gt;&lt;property id=&quot;20148&quot; value=&quot;5&quot;/&gt;&lt;property id=&quot;20300&quot; value=&quot;Slide 24 - &amp;quot;Best practices&amp;quot;&quot;/&gt;&lt;property id=&quot;20307&quot; value=&quot;286&quot;/&gt;&lt;/object&gt;&lt;object type=&quot;3&quot; unique_id=&quot;198816&quot;&gt;&lt;property id=&quot;20148&quot; value=&quot;5&quot;/&gt;&lt;property id=&quot;20300&quot; value=&quot;Slide 26 - &amp;quot;Only use the themes provided&amp;quot;&quot;/&gt;&lt;property id=&quot;20307&quot; value=&quot;287&quot;/&gt;&lt;/object&gt;&lt;object type=&quot;3&quot; unique_id=&quot;198998&quot;&gt;&lt;property id=&quot;20148&quot; value=&quot;5&quot;/&gt;&lt;property id=&quot;20300&quot; value=&quot;Slide 27 - &amp;quot;Seven tips for better presentations&amp;quot;&quot;/&gt;&lt;property id=&quot;20307&quot; value=&quot;288&quot;/&gt;&lt;/object&gt;&lt;object type=&quot;3&quot; unique_id=&quot;199061&quot;&gt;&lt;property id=&quot;20148&quot; value=&quot;5&quot;/&gt;&lt;property id=&quot;20300&quot; value=&quot;Slide 1 - &amp;quot;Please read&amp;quot;&quot;/&gt;&lt;property id=&quot;20307&quot; value=&quot;303&quot;/&gt;&lt;/object&gt;&lt;object type=&quot;3&quot; unique_id=&quot;199062&quot;&gt;&lt;property id=&quot;20148&quot; value=&quot;5&quot;/&gt;&lt;property id=&quot;20300&quot; value=&quot;Slide 2 - &amp;quot;Everyone is responsible  for security&amp;quot;&quot;/&gt;&lt;property id=&quot;20307&quot; value=&quot;443&quot;/&gt;&lt;/object&gt;&lt;object type=&quot;3&quot; unique_id=&quot;199063&quot;&gt;&lt;property id=&quot;20148&quot; value=&quot;5&quot;/&gt;&lt;property id=&quot;20300&quot; value=&quot;Slide 3 - &amp;quot;Please read&amp;quot;&quot;/&gt;&lt;property id=&quot;20307&quot; value=&quot;444&quot;/&gt;&lt;/object&gt;&lt;object type=&quot;3&quot; unique_id=&quot;199064&quot;&gt;&lt;property id=&quot;20148&quot; value=&quot;5&quot;/&gt;&lt;property id=&quot;20300&quot; value=&quot;Slide 4 - &amp;quot;Color themes&amp;quot;&quot;/&gt;&lt;property id=&quot;20307&quot; value=&quot;445&quot;/&gt;&lt;/object&gt;&lt;object type=&quot;3&quot; unique_id=&quot;199065&quot;&gt;&lt;property id=&quot;20148&quot; value=&quot;5&quot;/&gt;&lt;property id=&quot;20300&quot; value=&quot;Slide 5 - &amp;quot;Presentation Title Goes Here&amp;quot;&quot;/&gt;&lt;property id=&quot;20307&quot; value=&quot;256&quot;/&gt;&lt;/object&gt;&lt;object type=&quot;3&quot; unique_id=&quot;199066&quot;&gt;&lt;property id=&quot;20148&quot; value=&quot;5&quot;/&gt;&lt;property id=&quot;20300&quot; value=&quot;Slide 7 - &amp;quot;Use this slide for transitions&amp;quot;&quot;/&gt;&lt;property id=&quot;20307&quot; value=&quot;302&quot;/&gt;&lt;/object&gt;&lt;object type=&quot;3&quot; unique_id=&quot;199067&quot;&gt;&lt;property id=&quot;20148&quot; value=&quot;5&quot;/&gt;&lt;property id=&quot;20300&quot; value=&quot;Slide 8 - &amp;quot;“Design is the silent  ambassador of your brand.”&amp;quot;&quot;/&gt;&lt;property id=&quot;20307&quot; value=&quot;293&quot;/&gt;&lt;/object&gt;&lt;object type=&quot;3&quot; unique_id=&quot;199068&quot;&gt;&lt;property id=&quot;20148&quot; value=&quot;5&quot;/&gt;&lt;property id=&quot;20300&quot; value=&quot;Slide 9 - &amp;quot;“Design is the silent  ambassador of your brand.”&amp;quot;&quot;/&gt;&lt;property id=&quot;20307&quot; value=&quot;301&quot;/&gt;&lt;/object&gt;&lt;object type=&quot;3&quot; unique_id=&quot;199069&quot;&gt;&lt;property id=&quot;20148&quot; value=&quot;5&quot;/&gt;&lt;property id=&quot;20300&quot; value=&quot;Slide 17 - &amp;quot;Bar charts&amp;quot;&quot;/&gt;&lt;property id=&quot;20307&quot; value=&quot;298&quot;/&gt;&lt;/object&gt;&lt;object type=&quot;3&quot; unique_id=&quot;199070&quot;&gt;&lt;property id=&quot;20148&quot; value=&quot;5&quot;/&gt;&lt;property id=&quot;20300&quot; value=&quot;Slide 18 - &amp;quot;Line charts&amp;quot;&quot;/&gt;&lt;property id=&quot;20307&quot; value=&quot;300&quot;/&gt;&lt;/object&gt;&lt;object type=&quot;3&quot; unique_id=&quot;199071&quot;&gt;&lt;property id=&quot;20148&quot; value=&quot;5&quot;/&gt;&lt;property id=&quot;20300&quot; value=&quot;Slide 28&quot;/&gt;&lt;property id=&quot;20307&quot; value=&quot;290&quot;/&gt;&lt;/object&gt;&lt;/object&gt;&lt;object type=&quot;8&quot; unique_id=&quot;10268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lue theme 2015 16x9">
  <a:themeElements>
    <a:clrScheme name="Cisco White Template Colors_FINAL">
      <a:dk1>
        <a:srgbClr val="282828"/>
      </a:dk1>
      <a:lt1>
        <a:srgbClr val="005073"/>
      </a:lt1>
      <a:dk2>
        <a:srgbClr val="005073"/>
      </a:dk2>
      <a:lt2>
        <a:srgbClr val="FFFFFF"/>
      </a:lt2>
      <a:accent1>
        <a:srgbClr val="00BCEB"/>
      </a:accent1>
      <a:accent2>
        <a:srgbClr val="6EBE4A"/>
      </a:accent2>
      <a:accent3>
        <a:srgbClr val="005073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10.xml><?xml version="1.0" encoding="utf-8"?>
<a:theme xmlns:a="http://schemas.openxmlformats.org/drawingml/2006/main" name="6_Blue theme 2015 16x9">
  <a:themeElements>
    <a:clrScheme name="Cisco White Template Colors_FINAL">
      <a:dk1>
        <a:srgbClr val="282828"/>
      </a:dk1>
      <a:lt1>
        <a:srgbClr val="005073"/>
      </a:lt1>
      <a:dk2>
        <a:srgbClr val="005073"/>
      </a:dk2>
      <a:lt2>
        <a:srgbClr val="FFFFFF"/>
      </a:lt2>
      <a:accent1>
        <a:srgbClr val="00BCEB"/>
      </a:accent1>
      <a:accent2>
        <a:srgbClr val="6EBE4A"/>
      </a:accent2>
      <a:accent3>
        <a:srgbClr val="005073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Y20 NetAcad PPT Template 16x9 Light Background" id="{D984579E-17D0-BA42-9739-083C05630F8A}" vid="{7AA0612E-D1AB-8F43-BBA9-9963D7C47D80}"/>
    </a:ext>
  </a:extLst>
</a:theme>
</file>

<file path=ppt/theme/theme11.xml><?xml version="1.0" encoding="utf-8"?>
<a:theme xmlns:a="http://schemas.openxmlformats.org/drawingml/2006/main" name="Cisco Corporate Template 201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2019" id="{A818F326-685B-FF49-B096-30EB4FD131DA}" vid="{E089D76D-AF4F-C344-AB71-4417297537ED}"/>
    </a:ext>
  </a:extLst>
</a:theme>
</file>

<file path=ppt/theme/theme12.xml><?xml version="1.0" encoding="utf-8"?>
<a:theme xmlns:a="http://schemas.openxmlformats.org/drawingml/2006/main" name="2_Cisco Corporate Template 201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2019" id="{A818F326-685B-FF49-B096-30EB4FD131DA}" vid="{E089D76D-AF4F-C344-AB71-4417297537ED}"/>
    </a:ext>
  </a:extLst>
</a:theme>
</file>

<file path=ppt/theme/theme13.xml><?xml version="1.0" encoding="utf-8"?>
<a:theme xmlns:a="http://schemas.openxmlformats.org/drawingml/2006/main" name="9_Cisco2019-JUNE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2019-JUNE" id="{0437F2C8-CB4F-469F-BF6F-3A1C0737E0B8}" vid="{04F9329C-4758-4970-B3D4-786D7C660532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Blue theme 2015 16x9">
  <a:themeElements>
    <a:clrScheme name="Cisco Dark Template Colors_FINAL">
      <a:dk1>
        <a:srgbClr val="FFFFFF"/>
      </a:dk1>
      <a:lt1>
        <a:srgbClr val="005073"/>
      </a:lt1>
      <a:dk2>
        <a:srgbClr val="00BCEB"/>
      </a:dk2>
      <a:lt2>
        <a:srgbClr val="005073"/>
      </a:lt2>
      <a:accent1>
        <a:srgbClr val="00BCEB"/>
      </a:accent1>
      <a:accent2>
        <a:srgbClr val="6EBE4A"/>
      </a:accent2>
      <a:accent3>
        <a:srgbClr val="CDEBF9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3.xml><?xml version="1.0" encoding="utf-8"?>
<a:theme xmlns:a="http://schemas.openxmlformats.org/drawingml/2006/main" name="2_Blue theme 2015 16x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4.xml><?xml version="1.0" encoding="utf-8"?>
<a:theme xmlns:a="http://schemas.openxmlformats.org/drawingml/2006/main" name="3_Blue theme 2015 16x9">
  <a:themeElements>
    <a:clrScheme name="Cisco White Template Colors_FINAL">
      <a:dk1>
        <a:srgbClr val="282828"/>
      </a:dk1>
      <a:lt1>
        <a:srgbClr val="005073"/>
      </a:lt1>
      <a:dk2>
        <a:srgbClr val="005073"/>
      </a:dk2>
      <a:lt2>
        <a:srgbClr val="FFFFFF"/>
      </a:lt2>
      <a:accent1>
        <a:srgbClr val="00BCEB"/>
      </a:accent1>
      <a:accent2>
        <a:srgbClr val="6EBE4A"/>
      </a:accent2>
      <a:accent3>
        <a:srgbClr val="005073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5.xml><?xml version="1.0" encoding="utf-8"?>
<a:theme xmlns:a="http://schemas.openxmlformats.org/drawingml/2006/main" name="4_Blue theme 2015 16x9">
  <a:themeElements>
    <a:clrScheme name="Cisco White Template Colors_FINAL">
      <a:dk1>
        <a:srgbClr val="282828"/>
      </a:dk1>
      <a:lt1>
        <a:srgbClr val="005073"/>
      </a:lt1>
      <a:dk2>
        <a:srgbClr val="005073"/>
      </a:dk2>
      <a:lt2>
        <a:srgbClr val="FFFFFF"/>
      </a:lt2>
      <a:accent1>
        <a:srgbClr val="00BCEB"/>
      </a:accent1>
      <a:accent2>
        <a:srgbClr val="6EBE4A"/>
      </a:accent2>
      <a:accent3>
        <a:srgbClr val="005073"/>
      </a:accent3>
      <a:accent4>
        <a:srgbClr val="676767"/>
      </a:accent4>
      <a:accent5>
        <a:srgbClr val="FBAB18"/>
      </a:accent5>
      <a:accent6>
        <a:srgbClr val="E3241B"/>
      </a:accent6>
      <a:hlink>
        <a:srgbClr val="00BCEB"/>
      </a:hlink>
      <a:folHlink>
        <a:srgbClr val="005073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6.xml><?xml version="1.0" encoding="utf-8"?>
<a:theme xmlns:a="http://schemas.openxmlformats.org/drawingml/2006/main" name="Cisco Corporate Template 201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2019" id="{A818F326-685B-FF49-B096-30EB4FD131DA}" vid="{E089D76D-AF4F-C344-AB71-4417297537ED}"/>
    </a:ext>
  </a:extLst>
</a:theme>
</file>

<file path=ppt/theme/theme7.xml><?xml version="1.0" encoding="utf-8"?>
<a:theme xmlns:a="http://schemas.openxmlformats.org/drawingml/2006/main" name="5_Blue theme 2015 16x9">
  <a:themeElements>
    <a:clrScheme name="Custom 114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74BF4B"/>
      </a:accent2>
      <a:accent3>
        <a:srgbClr val="1E4471"/>
      </a:accent3>
      <a:accent4>
        <a:srgbClr val="9E9EA2"/>
      </a:accent4>
      <a:accent5>
        <a:srgbClr val="FBAB2C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Prototype_Aug_2017" id="{4E692306-BB5E-4389-8512-B70B45577D04}" vid="{BDAD62F5-9CDD-42BF-A677-E02F4F07310C}"/>
    </a:ext>
  </a:extLst>
</a:theme>
</file>

<file path=ppt/theme/theme8.xml><?xml version="1.0" encoding="utf-8"?>
<a:theme xmlns:a="http://schemas.openxmlformats.org/drawingml/2006/main" name="1_Cisco Corporate Template 2019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 Corporate Template 2019" id="{A818F326-685B-FF49-B096-30EB4FD131DA}" vid="{E089D76D-AF4F-C344-AB71-4417297537ED}"/>
    </a:ext>
  </a:extLst>
</a:theme>
</file>

<file path=ppt/theme/theme9.xml><?xml version="1.0" encoding="utf-8"?>
<a:theme xmlns:a="http://schemas.openxmlformats.org/drawingml/2006/main" name="3_Cisco2019-JUNE">
  <a:themeElements>
    <a:clrScheme name="Cisco Core Palette_2019_default">
      <a:dk1>
        <a:srgbClr val="282828"/>
      </a:dk1>
      <a:lt1>
        <a:srgbClr val="0D274D"/>
      </a:lt1>
      <a:dk2>
        <a:srgbClr val="1E4471"/>
      </a:dk2>
      <a:lt2>
        <a:srgbClr val="FFFFFF"/>
      </a:lt2>
      <a:accent1>
        <a:srgbClr val="00BCEB"/>
      </a:accent1>
      <a:accent2>
        <a:srgbClr val="6EBE4A"/>
      </a:accent2>
      <a:accent3>
        <a:srgbClr val="1E4471"/>
      </a:accent3>
      <a:accent4>
        <a:srgbClr val="9E9EA2"/>
      </a:accent4>
      <a:accent5>
        <a:srgbClr val="FBAB18"/>
      </a:accent5>
      <a:accent6>
        <a:srgbClr val="E3241B"/>
      </a:accent6>
      <a:hlink>
        <a:srgbClr val="00BCEB"/>
      </a:hlink>
      <a:folHlink>
        <a:srgbClr val="1E4471"/>
      </a:folHlink>
    </a:clrScheme>
    <a:fontScheme name="CiscoSans True Type">
      <a:majorFont>
        <a:latin typeface="CiscoSansTT ExtraLight"/>
        <a:ea typeface=""/>
        <a:cs typeface=""/>
      </a:majorFont>
      <a:minorFont>
        <a:latin typeface="CiscoSansTT Extra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2019-JUNE" id="{0437F2C8-CB4F-469F-BF6F-3A1C0737E0B8}" vid="{04F9329C-4758-4970-B3D4-786D7C66053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3BAEC8D87B6AA40A80E367F83B86D34" ma:contentTypeVersion="11" ma:contentTypeDescription="Crie um novo documento." ma:contentTypeScope="" ma:versionID="2dc9466abf17f02a5f3fe24ae12d8085">
  <xsd:schema xmlns:xsd="http://www.w3.org/2001/XMLSchema" xmlns:xs="http://www.w3.org/2001/XMLSchema" xmlns:p="http://schemas.microsoft.com/office/2006/metadata/properties" xmlns:ns2="e1430e72-149f-4ab9-844e-17c750476ffc" xmlns:ns3="55b6e5eb-f16c-4f74-8646-af156864893d" targetNamespace="http://schemas.microsoft.com/office/2006/metadata/properties" ma:root="true" ma:fieldsID="a141a66440d3c622f54133641f5b10f7" ns2:_="" ns3:_="">
    <xsd:import namespace="e1430e72-149f-4ab9-844e-17c750476ffc"/>
    <xsd:import namespace="55b6e5eb-f16c-4f74-8646-af156864893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430e72-149f-4ab9-844e-17c750476f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Marcações de imagem" ma:readOnly="false" ma:fieldId="{5cf76f15-5ced-4ddc-b409-7134ff3c332f}" ma:taxonomyMulti="true" ma:sspId="710261dd-85c0-4e16-8580-30375acfae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b6e5eb-f16c-4f74-8646-af156864893d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f26ca615-a53c-4389-9f40-9f51f4ffd82e}" ma:internalName="TaxCatchAll" ma:showField="CatchAllData" ma:web="55b6e5eb-f16c-4f74-8646-af156864893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D10EEB-D6B5-46BC-8AF2-B4C314C306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430e72-149f-4ab9-844e-17c750476ffc"/>
    <ds:schemaRef ds:uri="55b6e5eb-f16c-4f74-8646-af15686489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EDDACE7-C66E-4E2F-AE0E-835C44F9D4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35968</TotalTime>
  <Words>16</Words>
  <Application>Microsoft Macintosh PowerPoint</Application>
  <PresentationFormat>Personalizar</PresentationFormat>
  <Paragraphs>4</Paragraphs>
  <Slides>2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7</vt:i4>
      </vt:variant>
      <vt:variant>
        <vt:lpstr>Tema</vt:lpstr>
      </vt:variant>
      <vt:variant>
        <vt:i4>13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23" baseType="lpstr">
      <vt:lpstr>ＭＳ Ｐゴシック</vt:lpstr>
      <vt:lpstr>Arial</vt:lpstr>
      <vt:lpstr>Calibri</vt:lpstr>
      <vt:lpstr>Ciscolight</vt:lpstr>
      <vt:lpstr>CiscoSans ExtraLight</vt:lpstr>
      <vt:lpstr>CiscoSansTT</vt:lpstr>
      <vt:lpstr>CiscoSansTT ExtraLight</vt:lpstr>
      <vt:lpstr>Blue theme 2015 16x9</vt:lpstr>
      <vt:lpstr>1_Blue theme 2015 16x9</vt:lpstr>
      <vt:lpstr>2_Blue theme 2015 16x9</vt:lpstr>
      <vt:lpstr>3_Blue theme 2015 16x9</vt:lpstr>
      <vt:lpstr>4_Blue theme 2015 16x9</vt:lpstr>
      <vt:lpstr>Cisco Corporate Template 2019</vt:lpstr>
      <vt:lpstr>5_Blue theme 2015 16x9</vt:lpstr>
      <vt:lpstr>1_Cisco Corporate Template 2019</vt:lpstr>
      <vt:lpstr>3_Cisco2019-JUNE</vt:lpstr>
      <vt:lpstr>6_Blue theme 2015 16x9</vt:lpstr>
      <vt:lpstr>Cisco Corporate Template 2019</vt:lpstr>
      <vt:lpstr>2_Cisco Corporate Template 2019</vt:lpstr>
      <vt:lpstr>9_Cisco2019-JUNE</vt:lpstr>
      <vt:lpstr>think-cell Slide</vt:lpstr>
      <vt:lpstr>Apresentação do PowerPoint</vt:lpstr>
      <vt:lpstr>Apresentação do PowerPoint</vt:lpstr>
    </vt:vector>
  </TitlesOfParts>
  <Company>NDS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Kara Sullivan -X (karsulli - BAY AREA TECHWORKERS at Cisco)</dc:creator>
  <cp:lastModifiedBy>Caroline Heidrich Seibert</cp:lastModifiedBy>
  <cp:revision>211</cp:revision>
  <cp:lastPrinted>2016-04-29T20:31:14Z</cp:lastPrinted>
  <dcterms:created xsi:type="dcterms:W3CDTF">2014-07-09T19:55:36Z</dcterms:created>
  <dcterms:modified xsi:type="dcterms:W3CDTF">2025-01-07T21:12:32Z</dcterms:modified>
</cp:coreProperties>
</file>